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5AA9-D30F-4457-A1B3-2B7AAA3D2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0E7201-B797-4DC0-B518-09D56E0C8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2EF8D-DA61-4BFF-A9ED-81D2EEA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563C0-0A30-4FBB-9DFF-C477AB39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B9BF-8861-4AF7-88F5-4FD4300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B948-92A1-4936-80F7-3BD230CD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23C35-E113-40CC-882E-7D2B7F197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036C6-0802-4D37-A937-EA49C857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B4F8F-101B-4553-9E20-E240CE1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6DF7A-909F-4EED-8D91-3684511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161E7-DA95-4D5F-ACA6-131694254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281E0-240A-4A35-8028-A4BB583E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1CB00-CCB6-45F9-A4CA-0116BAAB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66F56-24D8-46A8-9A0E-1DC9BA32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A49D7-0B61-4DD2-88A5-63DACB4D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B1762-8BAC-4935-A721-1D579D8E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07065-4B7B-495E-8643-BB362EDA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27A1C-391F-4B82-B605-00EDCF1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2D3FB-4DE2-4C43-B843-BF81F3A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6A2DE-8E78-41D3-B2E3-BE51F4D0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4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2FF8C-E730-4825-A20C-943091A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C3B42-2025-43CB-BE97-E022E309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80659-5BC2-454D-A88A-44242256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6398F-EFFC-4E09-BC4A-A6A70E9F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77D58-B1ED-4248-934F-AC68C39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296A-A92A-42A6-AB89-015CF57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5BC2-C4D0-475A-A318-B4E86B500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BBFC2-8A60-41D3-9BE8-D0B06D49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2EFC2-56A6-44ED-A52E-D9BBECBA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972A8-B1F2-4FA5-BAAB-A98DA32C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8E6C2-E5A4-4CC2-9DFF-47F52A6F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6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AC1D7-788D-40C2-841F-FA8F5FC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8A298-1B5C-46A1-A8B6-90B9DB644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19472-E127-409C-9F9C-92F39C7E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B4327-F40E-4964-A6FD-0F7D191B2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E9727-698B-4D67-A91D-B35FD673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E8821-28F5-4E38-BC70-1D60581C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A9050-FA8E-455C-A6D5-55B6F00C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B89E5-6D4F-4E51-992C-D18FFC7E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6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1C50-0EAD-4387-83CA-A829D302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B97E68-23B3-42C2-B712-A1AB6034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CBFDD6-8ED1-4DFA-AB71-A7E905C5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9970F6-E8D4-4547-959C-23D8BF96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0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46CB25-26F0-4C06-8C9E-9D7A70B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ED07AC-296D-4126-AE7F-9F4EDC0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C16C2-B89A-4148-9F31-E34AE275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3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82697-D908-4B55-B9B6-CC55B03F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462ED-0444-492D-B363-37FE6A73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B203A-BA8F-4CEF-83AD-64611F07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D18B4-8A2F-410A-90B3-FF5DF290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9A503-6F92-483B-9D2A-B74F65C1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3440D-A93D-4B53-BF6B-0E19B9BA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5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20A7C-9FFE-4DD4-BE78-3EDBDE4C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FE238F-8379-4649-820E-E01D5A9F3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53A0C-7B2D-42B6-820A-1A354425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C6AA3-42EF-4541-8AF6-157064FD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46DA8-EBFD-4D8F-8F3F-FFE2DD0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553AB-1DA1-4B32-A971-837FB356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4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55817-6B13-45A2-9AE4-8B475C65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8C0B5-B02C-4BD1-8854-BD5C6E25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212E4-8D3F-4FED-A4CC-06814B729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E3F5-E916-4289-92B7-34BC57330379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01BB8-8459-41A6-847F-EECAB1C9B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0807E-EF4B-4B07-B4C2-3B7CCF0E8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7C1D-9B76-445E-95A0-4CC55DD2D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10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E5EAEB-1203-4A8F-AA7A-AFEB26684EF3}"/>
              </a:ext>
            </a:extLst>
          </p:cNvPr>
          <p:cNvSpPr txBox="1"/>
          <p:nvPr/>
        </p:nvSpPr>
        <p:spPr>
          <a:xfrm>
            <a:off x="8749553" y="4536141"/>
            <a:ext cx="264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: 91514892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이재현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1C3B7-379A-4A17-9013-DF579213B7A6}"/>
              </a:ext>
            </a:extLst>
          </p:cNvPr>
          <p:cNvSpPr txBox="1"/>
          <p:nvPr/>
        </p:nvSpPr>
        <p:spPr>
          <a:xfrm>
            <a:off x="4356847" y="1685365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모의해킹</a:t>
            </a:r>
            <a:r>
              <a:rPr lang="en-US" altLang="ko-KR" dirty="0"/>
              <a:t>/</a:t>
            </a:r>
            <a:r>
              <a:rPr lang="ko-KR" altLang="en-US" dirty="0"/>
              <a:t>보안컨설팅프로젝트</a:t>
            </a:r>
            <a:r>
              <a:rPr lang="en-US" altLang="ko-KR" dirty="0"/>
              <a:t>2 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94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F85C0-CF95-4C86-A437-2399665F6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1" y="1267946"/>
            <a:ext cx="7486650" cy="459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A9843-D11D-48CE-9678-CA6A251CD254}"/>
              </a:ext>
            </a:extLst>
          </p:cNvPr>
          <p:cNvSpPr txBox="1"/>
          <p:nvPr/>
        </p:nvSpPr>
        <p:spPr>
          <a:xfrm>
            <a:off x="8334375" y="1333500"/>
            <a:ext cx="3400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endParaRPr lang="en-US" altLang="ko-KR" dirty="0"/>
          </a:p>
          <a:p>
            <a:r>
              <a:rPr lang="ko-KR" altLang="en-US" dirty="0"/>
              <a:t>리스트를 문자열을 정렬하는 </a:t>
            </a:r>
            <a:endParaRPr lang="en-US" altLang="ko-KR" dirty="0"/>
          </a:p>
          <a:p>
            <a:r>
              <a:rPr lang="ko-KR" altLang="en-US" dirty="0" err="1"/>
              <a:t>매써드인</a:t>
            </a:r>
            <a:r>
              <a:rPr lang="ko-KR" altLang="en-US" dirty="0"/>
              <a:t> </a:t>
            </a:r>
            <a:r>
              <a:rPr lang="en-US" altLang="ko-KR" dirty="0"/>
              <a:t>sorted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n log n 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 err="1"/>
              <a:t>시간복잡도를</a:t>
            </a:r>
            <a:r>
              <a:rPr lang="ko-KR" altLang="en-US" dirty="0"/>
              <a:t> 가지고 있습니다</a:t>
            </a:r>
            <a:endParaRPr lang="en-US" altLang="ko-KR" dirty="0"/>
          </a:p>
          <a:p>
            <a:r>
              <a:rPr lang="ko-KR" altLang="en-US" dirty="0"/>
              <a:t>따라서 이 문제는 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문에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Sorted</a:t>
            </a:r>
            <a:r>
              <a:rPr lang="ko-KR" altLang="en-US" dirty="0"/>
              <a:t>에 </a:t>
            </a:r>
            <a:r>
              <a:rPr lang="en-US" altLang="ko-KR" dirty="0"/>
              <a:t>n log n </a:t>
            </a:r>
            <a:r>
              <a:rPr lang="ko-KR" altLang="en-US" dirty="0"/>
              <a:t>이 있는데</a:t>
            </a:r>
            <a:endParaRPr lang="en-US" altLang="ko-KR" dirty="0"/>
          </a:p>
          <a:p>
            <a:r>
              <a:rPr lang="ko-KR" altLang="en-US" dirty="0"/>
              <a:t>최종적인 </a:t>
            </a:r>
            <a:r>
              <a:rPr lang="ko-KR" altLang="en-US" dirty="0" err="1"/>
              <a:t>시간복잡도는</a:t>
            </a:r>
            <a:endParaRPr lang="en-US" altLang="ko-KR" dirty="0"/>
          </a:p>
          <a:p>
            <a:r>
              <a:rPr lang="en-US" altLang="ko-KR" dirty="0"/>
              <a:t>N log n </a:t>
            </a:r>
            <a:r>
              <a:rPr lang="ko-KR" altLang="en-US" dirty="0"/>
              <a:t>입니다 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5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lee</dc:creator>
  <cp:lastModifiedBy>jaehyun lee</cp:lastModifiedBy>
  <cp:revision>3</cp:revision>
  <dcterms:created xsi:type="dcterms:W3CDTF">2020-03-16T15:40:52Z</dcterms:created>
  <dcterms:modified xsi:type="dcterms:W3CDTF">2020-03-17T05:53:27Z</dcterms:modified>
</cp:coreProperties>
</file>