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305486" y="1636058"/>
            <a:ext cx="9808578" cy="4295588"/>
          </a:xfrm>
          <a:prstGeom prst="roundRect">
            <a:avLst>
              <a:gd name="adj" fmla="val 16667"/>
            </a:avLst>
          </a:prstGeom>
          <a:ln w="63500">
            <a:solidFill>
              <a:schemeClr val="accent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847103" y="2765985"/>
            <a:ext cx="1940447" cy="20357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100" b="1">
                <a:solidFill>
                  <a:schemeClr val="dk1"/>
                </a:solidFill>
              </a:rPr>
              <a:t>Item1</a:t>
            </a:r>
            <a:endParaRPr lang="en-US" altLang="ko-KR" sz="3100" b="1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125776" y="2765985"/>
            <a:ext cx="1940447" cy="203573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algn="ctr">
              <a:defRPr/>
            </a:pPr>
            <a:r>
              <a:rPr lang="en-US" altLang="ko-KR" sz="3100" b="1">
                <a:solidFill>
                  <a:schemeClr val="dk1"/>
                </a:solidFill>
              </a:rPr>
              <a:t>Item2</a:t>
            </a:r>
            <a:endParaRPr lang="en-US" altLang="ko-KR" sz="3100" b="1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8281054" y="2765985"/>
            <a:ext cx="1940447" cy="203573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algn="ctr">
              <a:defRPr/>
            </a:pPr>
            <a:r>
              <a:rPr lang="en-US" altLang="ko-KR" sz="3100" b="1">
                <a:solidFill>
                  <a:schemeClr val="dk1"/>
                </a:solidFill>
              </a:rPr>
              <a:t>Item3</a:t>
            </a:r>
            <a:endParaRPr lang="en-US" altLang="ko-KR" sz="3100" b="1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681458" y="1230269"/>
            <a:ext cx="2271737" cy="8115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 b="1">
                <a:solidFill>
                  <a:schemeClr val="dk1"/>
                </a:solidFill>
              </a:rPr>
              <a:t>Container</a:t>
            </a:r>
            <a:endParaRPr lang="en-US" altLang="ko-KR" sz="26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01659" y="2733117"/>
            <a:ext cx="5257044" cy="1651915"/>
          </a:xfrm>
          <a:prstGeom prst="roundRect">
            <a:avLst>
              <a:gd name="adj" fmla="val 16667"/>
            </a:avLst>
          </a:prstGeom>
          <a:noFill/>
          <a:ln w="63500" cap="flat" cmpd="sng" algn="ctr">
            <a:solidFill>
              <a:srgbClr val="6182d6">
                <a:alpha val="100000"/>
              </a:srgbClr>
            </a:solidFill>
            <a:prstDash val="solid"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>
            <a:off x="2009807" y="3068800"/>
            <a:ext cx="979098" cy="9805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Item1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3840632" y="3068800"/>
            <a:ext cx="979098" cy="9805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Item2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"/>
          <p:cNvSpPr/>
          <p:nvPr/>
        </p:nvSpPr>
        <p:spPr>
          <a:xfrm>
            <a:off x="5606451" y="3068800"/>
            <a:ext cx="979098" cy="9805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Item3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"/>
          <p:cNvSpPr/>
          <p:nvPr/>
        </p:nvSpPr>
        <p:spPr>
          <a:xfrm>
            <a:off x="8816004" y="1790704"/>
            <a:ext cx="1738625" cy="4942651"/>
          </a:xfrm>
          <a:prstGeom prst="roundRect">
            <a:avLst>
              <a:gd name="adj" fmla="val 16667"/>
            </a:avLst>
          </a:prstGeom>
          <a:noFill/>
          <a:ln w="63500" cap="flat" cmpd="sng" algn="ctr">
            <a:solidFill>
              <a:srgbClr val="6182d6">
                <a:alpha val="100000"/>
              </a:srgbClr>
            </a:solidFill>
            <a:prstDash val="solid"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8433846" y="1484835"/>
            <a:ext cx="2198994" cy="0"/>
          </a:xfrm>
          <a:prstGeom prst="straightConnector1">
            <a:avLst/>
          </a:prstGeom>
          <a:noFill/>
          <a:ln w="63500" cap="flat" cmpd="sng" algn="ctr">
            <a:solidFill>
              <a:srgbClr val="6182d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4" name=""/>
          <p:cNvCxnSpPr/>
          <p:nvPr/>
        </p:nvCxnSpPr>
        <p:spPr>
          <a:xfrm rot="16200000" flipH="1" flipV="1">
            <a:off x="429835" y="3428999"/>
            <a:ext cx="1957785" cy="0"/>
          </a:xfrm>
          <a:prstGeom prst="straightConnector1">
            <a:avLst/>
          </a:prstGeom>
          <a:ln w="635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 flipV="1">
            <a:off x="5809594" y="4109089"/>
            <a:ext cx="5248521" cy="13"/>
          </a:xfrm>
          <a:prstGeom prst="straightConnector1">
            <a:avLst/>
          </a:prstGeom>
          <a:noFill/>
          <a:ln w="635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16" name=""/>
          <p:cNvSpPr txBox="1"/>
          <p:nvPr/>
        </p:nvSpPr>
        <p:spPr>
          <a:xfrm>
            <a:off x="1408728" y="2064864"/>
            <a:ext cx="1225887" cy="3906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main-axis</a:t>
            </a:r>
            <a:endParaRPr lang="en-US" altLang="ko-KR" sz="2000" b="1"/>
          </a:p>
        </p:txBody>
      </p:sp>
      <p:sp>
        <p:nvSpPr>
          <p:cNvPr id="17" name=""/>
          <p:cNvSpPr txBox="1"/>
          <p:nvPr/>
        </p:nvSpPr>
        <p:spPr>
          <a:xfrm>
            <a:off x="8433844" y="1029967"/>
            <a:ext cx="1221816" cy="3942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Calibri"/>
                <a:ea typeface="맑은 고딕"/>
                <a:cs typeface="Calibri"/>
              </a:rPr>
              <a:t>cross-axis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6182d6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0485" y="2451735"/>
            <a:ext cx="475540" cy="137160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247650" y="2588895"/>
            <a:ext cx="1221816" cy="390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Calibri"/>
                <a:ea typeface="맑은 고딕"/>
                <a:cs typeface="Calibri"/>
              </a:rPr>
              <a:t>cross-axis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6182d6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212029" y="1484835"/>
            <a:ext cx="1221816" cy="387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main-axis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" name=""/>
          <p:cNvCxnSpPr/>
          <p:nvPr/>
        </p:nvCxnSpPr>
        <p:spPr>
          <a:xfrm>
            <a:off x="1408727" y="2427247"/>
            <a:ext cx="5549976" cy="0"/>
          </a:xfrm>
          <a:prstGeom prst="straightConnector1">
            <a:avLst/>
          </a:prstGeom>
          <a:ln w="635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9195769" y="2242842"/>
            <a:ext cx="979098" cy="9805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Item1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9195768" y="3771756"/>
            <a:ext cx="979098" cy="9805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Item2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/>
          <p:nvPr/>
        </p:nvSpPr>
        <p:spPr>
          <a:xfrm>
            <a:off x="9195769" y="5414871"/>
            <a:ext cx="979098" cy="9805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Item3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614745" y="395471"/>
            <a:ext cx="2220145" cy="3931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flex-direction : row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242276" y="395471"/>
            <a:ext cx="2886084" cy="3931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flex-direction : column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/>
          <p:nvPr/>
        </p:nvSpPr>
        <p:spPr>
          <a:xfrm>
            <a:off x="1389677" y="2400300"/>
            <a:ext cx="45720" cy="45720"/>
          </a:xfrm>
          <a:prstGeom prst="rect">
            <a:avLst/>
          </a:prstGeom>
          <a:solidFill>
            <a:schemeClr val="dk1"/>
          </a:solidFill>
          <a:ln w="25400">
            <a:solidFill>
              <a:schemeClr val="dk1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8411001" y="1461975"/>
            <a:ext cx="45720" cy="45720"/>
          </a:xfrm>
          <a:prstGeom prst="rect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26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3365500" y="1269999"/>
            <a:ext cx="3600450" cy="3600450"/>
            <a:chOff x="3365500" y="1269999"/>
            <a:chExt cx="3600450" cy="3600450"/>
          </a:xfrm>
        </p:grpSpPr>
        <p:sp>
          <p:nvSpPr>
            <p:cNvPr id="4" name=""/>
            <p:cNvSpPr/>
            <p:nvPr/>
          </p:nvSpPr>
          <p:spPr>
            <a:xfrm>
              <a:off x="3365500" y="1269999"/>
              <a:ext cx="3600450" cy="3600450"/>
            </a:xfrm>
            <a:prstGeom prst="rect">
              <a:avLst/>
            </a:prstGeom>
            <a:gradFill flip="xy" rotWithShape="1">
              <a:gsLst>
                <a:gs pos="0">
                  <a:srgbClr val="d80c51"/>
                </a:gs>
                <a:gs pos="45000">
                  <a:srgbClr val="e7727a"/>
                </a:gs>
                <a:gs pos="91000">
                  <a:srgbClr val="fdecc1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 txBox="1"/>
            <p:nvPr/>
          </p:nvSpPr>
          <p:spPr>
            <a:xfrm>
              <a:off x="4026217" y="2637789"/>
              <a:ext cx="2279015" cy="86487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5100" b="1">
                  <a:solidFill>
                    <a:schemeClr val="lt1"/>
                  </a:solidFill>
                </a:rPr>
                <a:t>FlexBox</a:t>
              </a:r>
              <a:endParaRPr lang="en-US" altLang="ko-KR" sz="5100" b="1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2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</ep:Words>
  <ep:PresentationFormat>화면 슬라이드 쇼(4:3)</ep:PresentationFormat>
  <ep:Paragraphs>22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2022-06-09T10:12:45.294</dcterms:created>
  <dc:creator>slade</dc:creator>
  <cp:lastModifiedBy>slade</cp:lastModifiedBy>
  <dcterms:modified xsi:type="dcterms:W3CDTF">2022-06-09T11:01:34.113</dcterms:modified>
  <cp:revision>8</cp:revision>
  <cp:version>12.0.0.894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