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98" r:id="rId12"/>
    <p:sldId id="267" r:id="rId13"/>
    <p:sldId id="28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>
        <p:scale>
          <a:sx n="75" d="100"/>
          <a:sy n="75" d="100"/>
        </p:scale>
        <p:origin x="177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38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0211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&amp;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urdf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-2841634" y="1857156"/>
            <a:ext cx="2841634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149673" y="6896100"/>
            <a:ext cx="11729130" cy="379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알려면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 먼저 알아야한다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공간과 관련된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가진다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자료형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“unsigned int : seq”, “time : stamp”, “string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발행시간이고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속한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좌표계로 구성된 정보이다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각각의 좌표계를 구분할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로봇의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특정 부품의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모양등이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표현돼있고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많아지면 그 각각의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좌표상의 위치와 관계를 표현해줘야 하는데 그 관계를 정의한 것이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668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Among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msg type related to space has 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stg_msgs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date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3BDF07-0AC7-4BFC-A7F3-36C34D247B65}"/>
              </a:ext>
            </a:extLst>
          </p:cNvPr>
          <p:cNvSpPr txBox="1">
            <a:spLocks/>
          </p:cNvSpPr>
          <p:nvPr/>
        </p:nvSpPr>
        <p:spPr>
          <a:xfrm>
            <a:off x="149673" y="1308100"/>
            <a:ext cx="8315334" cy="83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Unsigned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seq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stamp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Transform method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-2841634" y="1857156"/>
            <a:ext cx="2841634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149673" y="6896100"/>
            <a:ext cx="11729130" cy="3289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알려면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 먼저 알아야한다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공간과 관련된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가진다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자료형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“unsigned int : seq”, “time : stamp”, “string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발행시간이고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속한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좌표계로 구성된 정보이다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각각의 좌표계를 구분할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로봇의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특정 부품의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모양등이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표현돼있고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많아지면 그 각각의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좌표상의 위치와 관계를 표현해줘야 하는데 그 관계를 정의한 것이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668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Among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msg type related to space has 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stg_msgs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date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3BDF07-0AC7-4BFC-A7F3-36C34D247B65}"/>
              </a:ext>
            </a:extLst>
          </p:cNvPr>
          <p:cNvSpPr txBox="1">
            <a:spLocks/>
          </p:cNvSpPr>
          <p:nvPr/>
        </p:nvSpPr>
        <p:spPr>
          <a:xfrm>
            <a:off x="149673" y="1572884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Unsigned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seq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stamp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2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0991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hlinkClick r:id="rId10"/>
              </a:rPr>
              <a:t>http://wiki.ros.org/rqt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2007964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610806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55297" y="5877223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97431" y="5937577"/>
            <a:ext cx="1266418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4763" y="66352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51955" y="394624"/>
            <a:ext cx="11729130" cy="353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cd (changed directory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ls (list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Rosdep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2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SLAM, path finding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0915" y="6877020"/>
            <a:ext cx="11729130" cy="1374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곳을 가려고하면 지도와 나침반이 필요하다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원시적인 방법으로는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이것을 로봇의 주행에 적용시키면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지도를 생성하여 지도기능을 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navigation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나침반의 기능을 수행한다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패스파인딩을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스테이지는 다음과 같다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위치를 계측하고 추정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 바퀴의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회전값을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이용하여 이동거리를 계산하고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알고리즘을 통해 위치 보정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센싱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물체와 같은 장애물 계측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(LDS, LRF,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초음파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비전센서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(Stereo, mono), depth camera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등을 통해 센싱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길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매핑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mapping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목적지까지의 최적루트 계산 및 주행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Dynamic window approach(DWA), A*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Particle filter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등으로 루트계산 및 주행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F4BE3B-8510-4B3D-9CBC-85A7ED17208A}"/>
              </a:ext>
            </a:extLst>
          </p:cNvPr>
          <p:cNvSpPr txBox="1">
            <a:spLocks/>
          </p:cNvSpPr>
          <p:nvPr/>
        </p:nvSpPr>
        <p:spPr>
          <a:xfrm>
            <a:off x="93578" y="524861"/>
            <a:ext cx="10178260" cy="318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Simultaneous Localization And Mapping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76298-1C18-4E2C-9CCE-EB6F1A79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" y="1226698"/>
            <a:ext cx="5129957" cy="356766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BF36DCF-DC3F-44BC-AD89-2E7AEA496D1C}"/>
              </a:ext>
            </a:extLst>
          </p:cNvPr>
          <p:cNvSpPr txBox="1">
            <a:spLocks/>
          </p:cNvSpPr>
          <p:nvPr/>
        </p:nvSpPr>
        <p:spPr>
          <a:xfrm>
            <a:off x="457435" y="870216"/>
            <a:ext cx="4304158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you want to go somewhere, you need map, compass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D585F5E-194E-4A72-A86E-669D37F642C9}"/>
              </a:ext>
            </a:extLst>
          </p:cNvPr>
          <p:cNvSpPr txBox="1">
            <a:spLocks/>
          </p:cNvSpPr>
          <p:nvPr/>
        </p:nvSpPr>
        <p:spPr>
          <a:xfrm>
            <a:off x="6001293" y="867576"/>
            <a:ext cx="56202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Applying that to robots,  SLAM acts as a map and navigation acts as a compass</a:t>
            </a:r>
          </a:p>
        </p:txBody>
      </p:sp>
      <p:pic>
        <p:nvPicPr>
          <p:cNvPr id="1042" name="Picture 18" descr="Giving LaMa a shot">
            <a:extLst>
              <a:ext uri="{FF2B5EF4-FFF2-40B4-BE49-F238E27FC236}">
                <a16:creationId xmlns:a16="http://schemas.microsoft.com/office/drawing/2014/main" id="{E8292B37-E9C6-483B-9939-8FFA207D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93" y="1226699"/>
            <a:ext cx="5677366" cy="35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7AA65E-5BE4-47B2-B32D-A7BF841618DD}"/>
              </a:ext>
            </a:extLst>
          </p:cNvPr>
          <p:cNvCxnSpPr>
            <a:cxnSpLocks/>
          </p:cNvCxnSpPr>
          <p:nvPr/>
        </p:nvCxnSpPr>
        <p:spPr>
          <a:xfrm flipH="1">
            <a:off x="7943850" y="2225387"/>
            <a:ext cx="2221766" cy="10478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지도 나침반">
            <a:extLst>
              <a:ext uri="{FF2B5EF4-FFF2-40B4-BE49-F238E27FC236}">
                <a16:creationId xmlns:a16="http://schemas.microsoft.com/office/drawing/2014/main" id="{4DBB873B-DC40-4CDF-A27A-C380DB03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361" y="3380849"/>
            <a:ext cx="979967" cy="979967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E083621-198D-43C5-83EA-2D82FE8CA951}"/>
              </a:ext>
            </a:extLst>
          </p:cNvPr>
          <p:cNvSpPr txBox="1">
            <a:spLocks/>
          </p:cNvSpPr>
          <p:nvPr/>
        </p:nvSpPr>
        <p:spPr>
          <a:xfrm>
            <a:off x="4514408" y="3252919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0AE610DE-34AB-4EC1-9D42-ACB16C626361}"/>
              </a:ext>
            </a:extLst>
          </p:cNvPr>
          <p:cNvSpPr txBox="1">
            <a:spLocks/>
          </p:cNvSpPr>
          <p:nvPr/>
        </p:nvSpPr>
        <p:spPr>
          <a:xfrm>
            <a:off x="5001439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ABBDA704-6278-4248-85A5-A14944148ED1}"/>
              </a:ext>
            </a:extLst>
          </p:cNvPr>
          <p:cNvSpPr txBox="1">
            <a:spLocks/>
          </p:cNvSpPr>
          <p:nvPr/>
        </p:nvSpPr>
        <p:spPr>
          <a:xfrm>
            <a:off x="4519872" y="4243375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AC14A16-15C7-4467-8248-C1ED8C293790}"/>
              </a:ext>
            </a:extLst>
          </p:cNvPr>
          <p:cNvSpPr txBox="1">
            <a:spLocks/>
          </p:cNvSpPr>
          <p:nvPr/>
        </p:nvSpPr>
        <p:spPr>
          <a:xfrm>
            <a:off x="4024425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B362B92-4600-4A02-8FF0-E2E13A8E5C5D}"/>
              </a:ext>
            </a:extLst>
          </p:cNvPr>
          <p:cNvSpPr/>
          <p:nvPr/>
        </p:nvSpPr>
        <p:spPr>
          <a:xfrm>
            <a:off x="5686623" y="2909328"/>
            <a:ext cx="215439" cy="2024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3340D500-739F-451F-AB77-5344627B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26" y="4955678"/>
            <a:ext cx="107759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stage for pathfinding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US" altLang="ko-KR" sz="2000" dirty="0"/>
              <a:t>Position : measure and estimate the position of the robot(drone)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Sensing : </a:t>
            </a:r>
            <a:r>
              <a:rPr lang="en-US" altLang="ko-KR" sz="2000" dirty="0"/>
              <a:t>measure an obstacle such as wall, objects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Mapping</a:t>
            </a:r>
            <a:r>
              <a:rPr lang="en-US" altLang="ko-KR" sz="2000" dirty="0"/>
              <a:t> : mapping path, obstacle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</a:t>
            </a:r>
            <a:r>
              <a:rPr lang="en-US" altLang="ko-KR" sz="2000" dirty="0"/>
              <a:t>ation : calculate the optimal route to destination and drive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" name="그래픽 23" descr="로봇">
            <a:extLst>
              <a:ext uri="{FF2B5EF4-FFF2-40B4-BE49-F238E27FC236}">
                <a16:creationId xmlns:a16="http://schemas.microsoft.com/office/drawing/2014/main" id="{3FE66034-6260-4617-BE6D-CE483CE7E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1170" y="1900981"/>
            <a:ext cx="543915" cy="54292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148DA0-52DF-4C6D-B4B6-5B775B08D0D3}"/>
              </a:ext>
            </a:extLst>
          </p:cNvPr>
          <p:cNvSpPr/>
          <p:nvPr/>
        </p:nvSpPr>
        <p:spPr>
          <a:xfrm>
            <a:off x="460801" y="5314949"/>
            <a:ext cx="7778323" cy="93976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619EC933-BFD3-4E29-9DEE-7DED8BEDB43E}"/>
              </a:ext>
            </a:extLst>
          </p:cNvPr>
          <p:cNvSpPr txBox="1">
            <a:spLocks/>
          </p:cNvSpPr>
          <p:nvPr/>
        </p:nvSpPr>
        <p:spPr>
          <a:xfrm>
            <a:off x="8491918" y="5635848"/>
            <a:ext cx="5818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F4093-B410-4175-BCCD-29AB41A7FE91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8239124" y="5784833"/>
            <a:ext cx="27622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A9BF850-EE14-4CC1-85D4-5D376D4DB8F8}"/>
              </a:ext>
            </a:extLst>
          </p:cNvPr>
          <p:cNvSpPr/>
          <p:nvPr/>
        </p:nvSpPr>
        <p:spPr>
          <a:xfrm>
            <a:off x="8522992" y="5635848"/>
            <a:ext cx="481567" cy="2463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2647</Words>
  <Application>Microsoft Office PowerPoint</Application>
  <PresentationFormat>와이드스크린</PresentationFormat>
  <Paragraphs>416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359</cp:revision>
  <dcterms:created xsi:type="dcterms:W3CDTF">2020-04-19T10:49:20Z</dcterms:created>
  <dcterms:modified xsi:type="dcterms:W3CDTF">2022-06-30T12:06:03Z</dcterms:modified>
</cp:coreProperties>
</file>