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82" r:id="rId4"/>
    <p:sldId id="279" r:id="rId5"/>
    <p:sldId id="276" r:id="rId6"/>
    <p:sldId id="280" r:id="rId7"/>
    <p:sldId id="277" r:id="rId8"/>
    <p:sldId id="278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1" autoAdjust="0"/>
  </p:normalViewPr>
  <p:slideViewPr>
    <p:cSldViewPr snapToGrid="0" snapToObjects="1">
      <p:cViewPr varScale="1">
        <p:scale>
          <a:sx n="59" d="100"/>
          <a:sy n="59" d="100"/>
        </p:scale>
        <p:origin x="4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-956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703712"/>
            <a:ext cx="10392204" cy="69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6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Petals to the Metal – Flower Classification on TPU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8222710" y="6325575"/>
            <a:ext cx="396929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2021. 10. 14 20161115</a:t>
            </a:r>
            <a:r>
              <a:rPr kumimoji="1" lang="ko-KR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4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417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2281582" y="-30165"/>
            <a:ext cx="7552636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Opensource Project : Kaggle Competition</a:t>
            </a:r>
          </a:p>
          <a:p>
            <a:pPr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Motivation : Classify flowers using TPU 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72766" y="3962124"/>
            <a:ext cx="11846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*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목표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TPU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를 사용한 꽃 이미지 분류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*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선정 이유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: 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크기가 크지 않고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TPU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를 사용할 수 있는 대회조건이 현재 개발환경에 적합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기존에 참여하려던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Object Detection Competition(NFL, Corona, etc.)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는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 최소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50GB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크기 여서 현재 개발 환경에 부적합하다고 판단</a:t>
            </a:r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CAA0F4-F7BC-4523-8451-04D23DC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4" y="1038877"/>
            <a:ext cx="121824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8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459833" y="5680833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Image Classification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가 비교적 분류하기 쉽기 때문에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ore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99%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이상에서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100%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에 수렴하게 성능향상을 보임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EFF4E-0F09-4465-8514-8AFCDDE8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09" y="810655"/>
            <a:ext cx="10782300" cy="436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CF01C-7F5F-4196-A166-BFBE5AA3C4B9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Related Work : Flowers-102 Benchmark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Models : EffNetB7 +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DenseNet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Ensemble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F72B58-100A-4A70-A203-93ACC470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908629"/>
            <a:ext cx="5981699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semble Classification | SpringerLink">
            <a:extLst>
              <a:ext uri="{FF2B5EF4-FFF2-40B4-BE49-F238E27FC236}">
                <a16:creationId xmlns:a16="http://schemas.microsoft.com/office/drawing/2014/main" id="{692523E4-8F4B-495C-A3DE-7DCD6898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40" y="1336189"/>
            <a:ext cx="5153025" cy="367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3DAB87-7F64-4C51-AD16-DE0896A149D4}"/>
              </a:ext>
            </a:extLst>
          </p:cNvPr>
          <p:cNvSpPr txBox="1"/>
          <p:nvPr/>
        </p:nvSpPr>
        <p:spPr>
          <a:xfrm>
            <a:off x="1277261" y="5641159"/>
            <a:ext cx="10178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선정 이유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EffNetB7 +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DenseNet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Ensemble Benchmark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성능 우수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과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DenseNet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을 따로 사용하여 학습진행 해보고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두 모델을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Ensemble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하여 정확도 향상 정도를 비교할 예정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5191356-DA66-4F30-B1FD-18EE96E3066C}"/>
              </a:ext>
            </a:extLst>
          </p:cNvPr>
          <p:cNvSpPr txBox="1">
            <a:spLocks/>
          </p:cNvSpPr>
          <p:nvPr/>
        </p:nvSpPr>
        <p:spPr>
          <a:xfrm>
            <a:off x="6798217" y="1875174"/>
            <a:ext cx="5048250" cy="2506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Data Size : 5.15GB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Data Format : .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tfrec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(Image)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Submission format : .csv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Train,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test ratio : 9 : 3 : 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4ED13-7C66-4426-85A6-8CFAA892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3" y="1002446"/>
            <a:ext cx="5048250" cy="53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 : Class images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5191356-DA66-4F30-B1FD-18EE96E3066C}"/>
              </a:ext>
            </a:extLst>
          </p:cNvPr>
          <p:cNvSpPr txBox="1">
            <a:spLocks/>
          </p:cNvSpPr>
          <p:nvPr/>
        </p:nvSpPr>
        <p:spPr>
          <a:xfrm>
            <a:off x="350102" y="5638800"/>
            <a:ext cx="12043557" cy="1059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Size : (192*192), (224*224), (331*331), (512*512)  /  Classes : 102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3" name="그림 2" descr="꽃, 다른, 창문, 묶음이(가) 표시된 사진&#10;&#10;자동 생성된 설명">
            <a:extLst>
              <a:ext uri="{FF2B5EF4-FFF2-40B4-BE49-F238E27FC236}">
                <a16:creationId xmlns:a16="http://schemas.microsoft.com/office/drawing/2014/main" id="{1E7F4FF8-33AF-481B-B1DF-E3EC6894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3" y="773847"/>
            <a:ext cx="11558084" cy="53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Evaluation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9C9EF4C-59C8-4E87-AE37-B9AABC1D3D5F}"/>
              </a:ext>
            </a:extLst>
          </p:cNvPr>
          <p:cNvSpPr txBox="1">
            <a:spLocks/>
          </p:cNvSpPr>
          <p:nvPr/>
        </p:nvSpPr>
        <p:spPr>
          <a:xfrm>
            <a:off x="368868" y="1020733"/>
            <a:ext cx="11729130" cy="1957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Submission rules on competition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Submission file format : .csv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Evaluation : using macro F1 score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44052-853A-4BCE-AEDC-28508BFD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1769648"/>
            <a:ext cx="4171950" cy="9858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A57DC4-D1B5-4DDA-A999-CE6677F7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1" y="2748967"/>
            <a:ext cx="7648461" cy="384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36DED6C-0DFA-44BC-95A1-71E1D3FD8291}"/>
              </a:ext>
            </a:extLst>
          </p:cNvPr>
          <p:cNvSpPr/>
          <p:nvPr/>
        </p:nvSpPr>
        <p:spPr>
          <a:xfrm>
            <a:off x="8020428" y="4571373"/>
            <a:ext cx="413921" cy="38363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2AF4E17-671C-4AE7-9C27-68FE41EA31AA}"/>
              </a:ext>
            </a:extLst>
          </p:cNvPr>
          <p:cNvSpPr txBox="1">
            <a:spLocks/>
          </p:cNvSpPr>
          <p:nvPr/>
        </p:nvSpPr>
        <p:spPr>
          <a:xfrm>
            <a:off x="8826232" y="3006923"/>
            <a:ext cx="2930337" cy="3454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ID,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A762df180, 0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24c5cf439, 0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7581e896d, 0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Eb4b03b29, 0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Etc.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Containing f1_score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6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7882" y="2835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Plan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018558-C484-4ADF-BEFE-CFF4689C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34011"/>
              </p:ext>
            </p:extLst>
          </p:nvPr>
        </p:nvGraphicFramePr>
        <p:xfrm>
          <a:off x="0" y="876300"/>
          <a:ext cx="12192000" cy="5974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57505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680936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04519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491861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75299473"/>
                    </a:ext>
                  </a:extLst>
                </a:gridCol>
              </a:tblGrid>
              <a:tr h="68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10.7 ~ 10.14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10.14 ~ 10.27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10.28~ 11.24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11.25 ~ 12.1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12.2 ~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726837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Competition </a:t>
                      </a:r>
                      <a:r>
                        <a:rPr lang="ko-KR" altLang="en-US" dirty="0"/>
                        <a:t>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주제제안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73301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모델 설계 및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Baseline Code </a:t>
                      </a:r>
                      <a:r>
                        <a:rPr lang="ko-KR" altLang="en-US" dirty="0"/>
                        <a:t>작성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0440"/>
                  </a:ext>
                </a:extLst>
              </a:tr>
              <a:tr h="20964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정확도 향상을 위한 </a:t>
                      </a:r>
                      <a:r>
                        <a:rPr lang="en-US" altLang="ko-KR" dirty="0"/>
                        <a:t>Model </a:t>
                      </a:r>
                      <a:r>
                        <a:rPr lang="ko-KR" altLang="en-US" dirty="0"/>
                        <a:t>수정 및 </a:t>
                      </a:r>
                      <a:r>
                        <a:rPr lang="en-US" altLang="ko-KR" dirty="0"/>
                        <a:t>Hyper Parameter </a:t>
                      </a:r>
                      <a:r>
                        <a:rPr lang="ko-KR" altLang="en-US" dirty="0"/>
                        <a:t>튜닝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Preprocessing : Augmentation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965004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최종 결과물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Kaggle </a:t>
                      </a:r>
                      <a:r>
                        <a:rPr lang="ko-KR" altLang="en-US" dirty="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8272"/>
                  </a:ext>
                </a:extLst>
              </a:tr>
              <a:tr h="9529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결과 보고서 작성 및 산출물 정리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5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6057</TotalTime>
  <Words>307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hy헤드라인</vt:lpstr>
      <vt:lpstr>HY헤드라인M</vt:lpstr>
      <vt:lpstr>Malgun Gothic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정재형</cp:lastModifiedBy>
  <cp:revision>151</cp:revision>
  <dcterms:created xsi:type="dcterms:W3CDTF">2020-04-19T10:49:20Z</dcterms:created>
  <dcterms:modified xsi:type="dcterms:W3CDTF">2021-10-14T02:01:54Z</dcterms:modified>
</cp:coreProperties>
</file>