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8" r:id="rId4"/>
    <p:sldId id="289" r:id="rId5"/>
    <p:sldId id="291" r:id="rId6"/>
    <p:sldId id="286" r:id="rId7"/>
    <p:sldId id="278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1" autoAdjust="0"/>
  </p:normalViewPr>
  <p:slideViewPr>
    <p:cSldViewPr snapToGrid="0" snapToObjects="1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372-21AE-404F-9D7C-76554C2C00F1}" type="datetimeFigureOut">
              <a:rPr lang="ko-KR" altLang="en-US" smtClean="0"/>
              <a:t>2021-11-11-(Thu)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6596-DF3E-4E12-8A0A-0EBC66E86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11/11/2021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-956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703712"/>
            <a:ext cx="8016490" cy="69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6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RSNA Pneumonia Detection 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8222710" y="6325575"/>
            <a:ext cx="396929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2021. 11. 11 20161115</a:t>
            </a:r>
            <a:r>
              <a:rPr kumimoji="1" lang="ko-KR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4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417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2281582" y="-30165"/>
            <a:ext cx="7552636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Opensource Project : Kaggle Competition</a:t>
            </a:r>
          </a:p>
          <a:p>
            <a:pPr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 : </a:t>
            </a:r>
            <a:r>
              <a:rPr kumimoji="1" lang="en-US" altLang="ko-Kore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MaskRCNN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54887"/>
            <a:ext cx="11846467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Hyper Parameter :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Batchsize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(8), Lr(0.001)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구조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(Architecture) :</a:t>
            </a:r>
          </a:p>
          <a:p>
            <a:pPr marL="342900" indent="-342900">
              <a:buFontTx/>
              <a:buChar char="-"/>
            </a:pP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Conv -&gt; BN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bn_branch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res_branch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fpn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(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mr_conv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mr_bn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)*4 -&gt;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mr_fc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학습시간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약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800s /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epoch (1epoch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=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200step, 4s / step)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결과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(16epoch)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Normal class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대해서는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0.98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전후로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Box Score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가 나옴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FEE310-9583-4468-A2FF-08E06515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221141"/>
            <a:ext cx="11136084" cy="17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Result : </a:t>
            </a:r>
            <a:r>
              <a:rPr kumimoji="1" lang="en-US" altLang="ko-Kore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MaskRCNN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DBB86-5DE7-419F-A550-37EBA216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76" y="549129"/>
            <a:ext cx="5524500" cy="60483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EF62FF-61AF-4DAF-BAF2-BF67D626D775}"/>
              </a:ext>
            </a:extLst>
          </p:cNvPr>
          <p:cNvSpPr/>
          <p:nvPr/>
        </p:nvSpPr>
        <p:spPr>
          <a:xfrm>
            <a:off x="5435526" y="3273877"/>
            <a:ext cx="498000" cy="3102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00E94-7EFB-4013-BDB2-C4EE8074714F}"/>
              </a:ext>
            </a:extLst>
          </p:cNvPr>
          <p:cNvSpPr txBox="1"/>
          <p:nvPr/>
        </p:nvSpPr>
        <p:spPr>
          <a:xfrm>
            <a:off x="599394" y="6390403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Submission(csv) : (</a:t>
            </a:r>
            <a:r>
              <a:rPr kumimoji="1" lang="en-US" altLang="ko-Kore-KR" sz="2400" b="1" dirty="0" err="1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ImageID</a:t>
            </a:r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), (</a:t>
            </a:r>
            <a:r>
              <a:rPr kumimoji="1" lang="en-US" altLang="ko-Kore-KR" sz="2400" b="1" dirty="0" err="1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Confidence,BB</a:t>
            </a:r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</a:t>
            </a:r>
            <a:r>
              <a:rPr kumimoji="1" lang="en-US" altLang="ko-Kore-KR" sz="2400" b="1" dirty="0" err="1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x,y,w,h</a:t>
            </a:r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F4439F-01BE-4CFE-B607-6B91B94E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50" y="1276880"/>
            <a:ext cx="3319791" cy="4614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416D20-249A-4655-A211-182E62317C93}"/>
              </a:ext>
            </a:extLst>
          </p:cNvPr>
          <p:cNvSpPr txBox="1"/>
          <p:nvPr/>
        </p:nvSpPr>
        <p:spPr>
          <a:xfrm>
            <a:off x="289631" y="666372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Submission Score : 0.239</a:t>
            </a:r>
          </a:p>
        </p:txBody>
      </p:sp>
    </p:spTree>
    <p:extLst>
      <p:ext uri="{BB962C8B-B14F-4D97-AF65-F5344CB8AC3E}">
        <p14:creationId xmlns:p14="http://schemas.microsoft.com/office/powerpoint/2010/main" val="34411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 : Resnet50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38558"/>
            <a:ext cx="1184646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Hyper Parameter :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Batchsize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(24), Lr(1e-4)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구조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(Architecture) :</a:t>
            </a:r>
          </a:p>
          <a:p>
            <a:pPr marL="342900" indent="-342900">
              <a:buFontTx/>
              <a:buChar char="-"/>
            </a:pP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conv-&gt;BN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global_avg_pool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-&gt;dropout -&gt;dense -&gt;dropout-&gt;dense -&gt; resnet50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학습시간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약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200s / epoch</a:t>
            </a: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결과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(20epoch)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Normal class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대해서는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0.98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전후로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Box Score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가 나옴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6E8E8-CAEF-4BF0-81EB-A9DFF865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2970439"/>
            <a:ext cx="7707084" cy="16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Result : Resnet50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DBB86-5DE7-419F-A550-37EBA216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76" y="549129"/>
            <a:ext cx="5524500" cy="60483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EF62FF-61AF-4DAF-BAF2-BF67D626D775}"/>
              </a:ext>
            </a:extLst>
          </p:cNvPr>
          <p:cNvSpPr/>
          <p:nvPr/>
        </p:nvSpPr>
        <p:spPr>
          <a:xfrm>
            <a:off x="5641793" y="3648857"/>
            <a:ext cx="498000" cy="3102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00E94-7EFB-4013-BDB2-C4EE8074714F}"/>
              </a:ext>
            </a:extLst>
          </p:cNvPr>
          <p:cNvSpPr txBox="1"/>
          <p:nvPr/>
        </p:nvSpPr>
        <p:spPr>
          <a:xfrm>
            <a:off x="599394" y="6390403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Submission(csv) : (</a:t>
            </a:r>
            <a:r>
              <a:rPr kumimoji="1" lang="en-US" altLang="ko-Kore-KR" sz="2400" b="1" dirty="0" err="1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ImageID</a:t>
            </a:r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), (</a:t>
            </a:r>
            <a:r>
              <a:rPr kumimoji="1" lang="en-US" altLang="ko-Kore-KR" sz="2400" b="1" dirty="0" err="1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Confidence,BB</a:t>
            </a:r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</a:t>
            </a:r>
            <a:r>
              <a:rPr kumimoji="1" lang="en-US" altLang="ko-Kore-KR" sz="2400" b="1" dirty="0" err="1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x,y,w,h</a:t>
            </a:r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B984CB-5EC8-478B-9A43-FEB269E7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1" y="1186121"/>
            <a:ext cx="5318594" cy="2314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16907-6E2F-4FE8-BAE2-8171DF35C13B}"/>
              </a:ext>
            </a:extLst>
          </p:cNvPr>
          <p:cNvSpPr txBox="1"/>
          <p:nvPr/>
        </p:nvSpPr>
        <p:spPr>
          <a:xfrm>
            <a:off x="259291" y="607729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Submission Score : 0.223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A8651-853A-4AC4-B4B2-AC9479268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552" y="3617424"/>
            <a:ext cx="3563351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3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방향성 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72766" y="638558"/>
            <a:ext cx="118464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Effidet</a:t>
            </a:r>
            <a:r>
              <a:rPr kumimoji="1" lang="en-US" altLang="ko-Kore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오류를 아직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못잡아서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못돌려봄</a:t>
            </a:r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ore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Effidet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을 돌려보고 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ore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Ensemble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을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할수만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있다면 성능개선이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가능할것으로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생각해서 시도해보고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11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월 중순까지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1.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최종 모델 선정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2. Hyper Parameter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수정</a:t>
            </a:r>
            <a:r>
              <a:rPr kumimoji="1" lang="en-US" altLang="ko-KR" sz="20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 Lr(+Scheduler), </a:t>
            </a:r>
            <a:r>
              <a:rPr kumimoji="1" lang="en-US" altLang="ko-KR" sz="20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Batchsize</a:t>
            </a:r>
            <a:r>
              <a:rPr kumimoji="1" lang="en-US" altLang="ko-KR" sz="20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ko-KR" sz="20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Loss+Act_Func</a:t>
            </a:r>
            <a:r>
              <a:rPr kumimoji="1" lang="en-US" altLang="ko-KR" sz="20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ko-KR" sz="20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Optimizer,Epoch</a:t>
            </a:r>
            <a:r>
              <a:rPr kumimoji="1" lang="en-US" altLang="ko-KR" sz="20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</a:p>
          <a:p>
            <a:r>
              <a:rPr kumimoji="1" lang="en-US" altLang="ko-Kore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+ Augmentation</a:t>
            </a:r>
          </a:p>
          <a:p>
            <a:r>
              <a:rPr kumimoji="1" lang="en-US" altLang="ko-Kore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3.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정확도 올리는 작업 계속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8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7882" y="2835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Plan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018558-C484-4ADF-BEFE-CFF4689C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17389"/>
              </p:ext>
            </p:extLst>
          </p:nvPr>
        </p:nvGraphicFramePr>
        <p:xfrm>
          <a:off x="0" y="876300"/>
          <a:ext cx="12192000" cy="5974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57505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68093693"/>
                    </a:ext>
                  </a:extLst>
                </a:gridCol>
                <a:gridCol w="2589320">
                  <a:extLst>
                    <a:ext uri="{9D8B030D-6E8A-4147-A177-3AD203B41FA5}">
                      <a16:colId xmlns:a16="http://schemas.microsoft.com/office/drawing/2014/main" val="3290451962"/>
                    </a:ext>
                  </a:extLst>
                </a:gridCol>
                <a:gridCol w="2287480">
                  <a:extLst>
                    <a:ext uri="{9D8B030D-6E8A-4147-A177-3AD203B41FA5}">
                      <a16:colId xmlns:a16="http://schemas.microsoft.com/office/drawing/2014/main" val="29491861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75299473"/>
                    </a:ext>
                  </a:extLst>
                </a:gridCol>
              </a:tblGrid>
              <a:tr h="68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10.7 ~ 10.14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10.14 ~ 10.27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10.28~ 11.24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11.25 ~ 12.1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12.2 ~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726837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Competition </a:t>
                      </a:r>
                      <a:r>
                        <a:rPr lang="ko-KR" altLang="en-US" dirty="0"/>
                        <a:t>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주제제안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73301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모델 설계 및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Baseline Code </a:t>
                      </a:r>
                      <a:r>
                        <a:rPr lang="ko-KR" altLang="en-US" dirty="0"/>
                        <a:t>작성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0440"/>
                  </a:ext>
                </a:extLst>
              </a:tr>
              <a:tr h="20964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정확도 향상을 위한 </a:t>
                      </a:r>
                      <a:r>
                        <a:rPr lang="en-US" altLang="ko-KR" dirty="0"/>
                        <a:t>Model </a:t>
                      </a:r>
                      <a:r>
                        <a:rPr lang="ko-KR" altLang="en-US" dirty="0"/>
                        <a:t>수정 및 </a:t>
                      </a:r>
                      <a:r>
                        <a:rPr lang="en-US" altLang="ko-KR" dirty="0"/>
                        <a:t>Hyper Parameter </a:t>
                      </a:r>
                      <a:r>
                        <a:rPr lang="ko-KR" altLang="en-US" dirty="0"/>
                        <a:t>튜닝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Preprocessing : Augmentation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965004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최종 결과물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Kaggle </a:t>
                      </a:r>
                      <a:r>
                        <a:rPr lang="ko-KR" altLang="en-US" dirty="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8272"/>
                  </a:ext>
                </a:extLst>
              </a:tr>
              <a:tr h="9529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결과 보고서 작성 및 산출물 정리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5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321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hy헤드라인</vt:lpstr>
      <vt:lpstr>HY헤드라인M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정재형</cp:lastModifiedBy>
  <cp:revision>167</cp:revision>
  <dcterms:created xsi:type="dcterms:W3CDTF">2020-04-19T10:49:20Z</dcterms:created>
  <dcterms:modified xsi:type="dcterms:W3CDTF">2021-11-11T02:17:16Z</dcterms:modified>
</cp:coreProperties>
</file>