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2" r:id="rId2"/>
    <p:sldId id="289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01" autoAdjust="0"/>
  </p:normalViewPr>
  <p:slideViewPr>
    <p:cSldViewPr snapToGrid="0" snapToObjects="1">
      <p:cViewPr varScale="1">
        <p:scale>
          <a:sx n="59" d="100"/>
          <a:sy n="59" d="100"/>
        </p:scale>
        <p:origin x="9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A1372-21AE-404F-9D7C-76554C2C00F1}" type="datetimeFigureOut">
              <a:rPr lang="ko-KR" altLang="en-US" smtClean="0"/>
              <a:t>2021-11-18-(Thu)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46596-DF3E-4E12-8A0A-0EBC66E86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7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11/18/2021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11/18/2021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11/18/2021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11/18/2021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Model : Inception-</a:t>
            </a:r>
            <a:r>
              <a:rPr kumimoji="1" lang="en-US" altLang="ko-KR" sz="2400" b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V3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2/7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84C30-C5D6-431C-8A19-B7657594459E}"/>
              </a:ext>
            </a:extLst>
          </p:cNvPr>
          <p:cNvSpPr txBox="1"/>
          <p:nvPr/>
        </p:nvSpPr>
        <p:spPr>
          <a:xfrm>
            <a:off x="116931" y="654887"/>
            <a:ext cx="1184646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Hyper Parameter : </a:t>
            </a:r>
            <a:r>
              <a:rPr kumimoji="1" lang="en-US" altLang="ko-KR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Batchsize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(24), Lr(0.0001)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학습시간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약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185s /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epoch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결과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(20epoch)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	2.42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8AACA8-1AB8-4A3E-AB86-E5A36679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3" y="2363319"/>
            <a:ext cx="11620496" cy="14770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56D869-CCD1-4A95-B2AA-9B800A45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4300812"/>
            <a:ext cx="7985001" cy="22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1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Lung Opacity Data 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분석 및 처리방법</a:t>
            </a: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?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4/7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84C30-C5D6-431C-8A19-B7657594459E}"/>
              </a:ext>
            </a:extLst>
          </p:cNvPr>
          <p:cNvSpPr txBox="1"/>
          <p:nvPr/>
        </p:nvSpPr>
        <p:spPr>
          <a:xfrm>
            <a:off x="116931" y="638558"/>
            <a:ext cx="11846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1A278B-5C0B-47B0-8A58-F04F9BA5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638558"/>
            <a:ext cx="8426224" cy="59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3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6271</TotalTime>
  <Words>36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hy헤드라인</vt:lpstr>
      <vt:lpstr>HY헤드라인M</vt:lpstr>
      <vt:lpstr>맑은 고딕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정재형</cp:lastModifiedBy>
  <cp:revision>169</cp:revision>
  <dcterms:created xsi:type="dcterms:W3CDTF">2020-04-19T10:49:20Z</dcterms:created>
  <dcterms:modified xsi:type="dcterms:W3CDTF">2021-11-18T01:10:34Z</dcterms:modified>
</cp:coreProperties>
</file>