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9" r:id="rId4"/>
    <p:sldId id="280" r:id="rId5"/>
    <p:sldId id="281" r:id="rId6"/>
    <p:sldId id="282" r:id="rId7"/>
    <p:sldId id="268" r:id="rId8"/>
    <p:sldId id="283" r:id="rId9"/>
    <p:sldId id="284" r:id="rId10"/>
    <p:sldId id="285" r:id="rId11"/>
    <p:sldId id="279" r:id="rId12"/>
    <p:sldId id="286" r:id="rId13"/>
    <p:sldId id="287" r:id="rId14"/>
    <p:sldId id="291" r:id="rId15"/>
    <p:sldId id="293" r:id="rId16"/>
    <p:sldId id="289" r:id="rId17"/>
    <p:sldId id="294" r:id="rId18"/>
    <p:sldId id="275" r:id="rId19"/>
    <p:sldId id="296" r:id="rId20"/>
    <p:sldId id="270" r:id="rId21"/>
    <p:sldId id="288" r:id="rId22"/>
    <p:sldId id="29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0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75C0"/>
    <a:srgbClr val="EDF2F9"/>
    <a:srgbClr val="DBE9F5"/>
    <a:srgbClr val="B7CFEB"/>
    <a:srgbClr val="ABC7D7"/>
    <a:srgbClr val="DFDFDF"/>
    <a:srgbClr val="002FC1"/>
    <a:srgbClr val="DADFF2"/>
    <a:srgbClr val="D2A5E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158864" y="888287"/>
            <a:ext cx="787427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Mini</a:t>
            </a:r>
          </a:p>
          <a:p>
            <a:pPr algn="ctr"/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Project</a:t>
            </a:r>
          </a:p>
          <a:p>
            <a:pPr algn="ctr"/>
            <a:r>
              <a:rPr lang="ko-KR" altLang="en-US" sz="7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도서관리 프로그램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56863" y="4725824"/>
            <a:ext cx="1911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조</a:t>
            </a:r>
            <a:r>
              <a:rPr lang="en-US" altLang="ko-KR" sz="2000" dirty="0">
                <a:solidFill>
                  <a:schemeClr val="bg1"/>
                </a:solidFill>
              </a:rPr>
              <a:t>(e</a:t>
            </a:r>
            <a:r>
              <a:rPr lang="ko-KR" altLang="en-US" sz="2000" dirty="0" err="1">
                <a:solidFill>
                  <a:schemeClr val="bg1"/>
                </a:solidFill>
              </a:rPr>
              <a:t>북조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err="1">
                <a:solidFill>
                  <a:schemeClr val="bg1"/>
                </a:solidFill>
              </a:rPr>
              <a:t>도권재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조장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김지원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박재형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황장근</a:t>
            </a: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1547726" y="205836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4242177" y="205836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9D876-66DC-4395-97EF-18A88191F98E}"/>
              </a:ext>
            </a:extLst>
          </p:cNvPr>
          <p:cNvSpPr txBox="1"/>
          <p:nvPr/>
        </p:nvSpPr>
        <p:spPr>
          <a:xfrm>
            <a:off x="2282090" y="1724193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F8960-B93B-466C-88CF-26401FB3AF3D}"/>
              </a:ext>
            </a:extLst>
          </p:cNvPr>
          <p:cNvSpPr/>
          <p:nvPr/>
        </p:nvSpPr>
        <p:spPr>
          <a:xfrm>
            <a:off x="745595" y="2206484"/>
            <a:ext cx="5346177" cy="411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74E081-7B82-4804-8900-45E9879581FB}"/>
              </a:ext>
            </a:extLst>
          </p:cNvPr>
          <p:cNvCxnSpPr>
            <a:cxnSpLocks/>
          </p:cNvCxnSpPr>
          <p:nvPr/>
        </p:nvCxnSpPr>
        <p:spPr>
          <a:xfrm>
            <a:off x="745595" y="2553063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1EA2BF-8E64-4A93-83B1-DE1A47BF3EB9}"/>
              </a:ext>
            </a:extLst>
          </p:cNvPr>
          <p:cNvSpPr txBox="1"/>
          <p:nvPr/>
        </p:nvSpPr>
        <p:spPr>
          <a:xfrm>
            <a:off x="3015416" y="2257713"/>
            <a:ext cx="80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로그인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717328-2D8C-4C37-9398-752558D8C207}"/>
              </a:ext>
            </a:extLst>
          </p:cNvPr>
          <p:cNvSpPr/>
          <p:nvPr/>
        </p:nvSpPr>
        <p:spPr>
          <a:xfrm>
            <a:off x="1546304" y="3423101"/>
            <a:ext cx="1633390" cy="42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824CE-CD91-4BCF-AB28-D02DFCD4ECB4}"/>
              </a:ext>
            </a:extLst>
          </p:cNvPr>
          <p:cNvSpPr/>
          <p:nvPr/>
        </p:nvSpPr>
        <p:spPr>
          <a:xfrm>
            <a:off x="3849122" y="3423101"/>
            <a:ext cx="1469631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4B4ACA-A317-4443-B23F-FE00336EFE09}"/>
              </a:ext>
            </a:extLst>
          </p:cNvPr>
          <p:cNvSpPr/>
          <p:nvPr/>
        </p:nvSpPr>
        <p:spPr>
          <a:xfrm>
            <a:off x="1546303" y="4220413"/>
            <a:ext cx="1633391" cy="42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CAA953-0FF7-4D3C-A90E-0630E29FE46A}"/>
              </a:ext>
            </a:extLst>
          </p:cNvPr>
          <p:cNvSpPr/>
          <p:nvPr/>
        </p:nvSpPr>
        <p:spPr>
          <a:xfrm>
            <a:off x="3849122" y="4220413"/>
            <a:ext cx="1469631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B61000-3D9B-48CA-B093-25CC3AB89FF4}"/>
              </a:ext>
            </a:extLst>
          </p:cNvPr>
          <p:cNvSpPr/>
          <p:nvPr/>
        </p:nvSpPr>
        <p:spPr>
          <a:xfrm>
            <a:off x="1627117" y="5389114"/>
            <a:ext cx="1469631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ABAA0E-5DF1-48A1-A2DA-ABA5D218FD47}"/>
              </a:ext>
            </a:extLst>
          </p:cNvPr>
          <p:cNvSpPr/>
          <p:nvPr/>
        </p:nvSpPr>
        <p:spPr>
          <a:xfrm>
            <a:off x="3820455" y="5389114"/>
            <a:ext cx="1469631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EB95BE-355D-42B4-8A47-AE189D43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87" y="2284314"/>
            <a:ext cx="3907700" cy="3954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FAF2DE-50B1-457F-B88C-E1B88038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639" y="2292763"/>
            <a:ext cx="3907700" cy="39543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55BDAB-8400-4016-9FE6-9216F71C6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251" y="3854729"/>
            <a:ext cx="1800476" cy="813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CBD279-4746-4CD3-9B27-58FD310A3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256" y="3856019"/>
            <a:ext cx="1760466" cy="8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로그아웃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7758615" y="49819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10453066" y="498196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EBE77D-F63B-42E5-A774-E6F5D963A742}"/>
              </a:ext>
            </a:extLst>
          </p:cNvPr>
          <p:cNvSpPr txBox="1"/>
          <p:nvPr/>
        </p:nvSpPr>
        <p:spPr>
          <a:xfrm>
            <a:off x="1547726" y="206426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AFF6D-E177-4327-B608-06C94B340D73}"/>
              </a:ext>
            </a:extLst>
          </p:cNvPr>
          <p:cNvSpPr txBox="1"/>
          <p:nvPr/>
        </p:nvSpPr>
        <p:spPr>
          <a:xfrm>
            <a:off x="4242177" y="2064264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A51A76-4994-4CF9-81F3-8E767394CAC4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3A99D90-A58E-4412-81F4-EED4C7474DEB}"/>
              </a:ext>
            </a:extLst>
          </p:cNvPr>
          <p:cNvSpPr/>
          <p:nvPr/>
        </p:nvSpPr>
        <p:spPr>
          <a:xfrm>
            <a:off x="745595" y="2167052"/>
            <a:ext cx="5346177" cy="411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7914994-F696-4003-9885-706BD20DBC1B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280A25-D691-4143-8D31-C7539A15C3B6}"/>
              </a:ext>
            </a:extLst>
          </p:cNvPr>
          <p:cNvSpPr txBox="1"/>
          <p:nvPr/>
        </p:nvSpPr>
        <p:spPr>
          <a:xfrm>
            <a:off x="2560559" y="2242739"/>
            <a:ext cx="17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도서 대여 프로그램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3741DF-DD6D-430E-BBD3-87CF4BA9E134}"/>
              </a:ext>
            </a:extLst>
          </p:cNvPr>
          <p:cNvSpPr/>
          <p:nvPr/>
        </p:nvSpPr>
        <p:spPr>
          <a:xfrm>
            <a:off x="4276800" y="2661751"/>
            <a:ext cx="1802725" cy="15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테스터유저님 환영합니다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35F946-6F64-4AB0-859C-E94808693E5F}"/>
              </a:ext>
            </a:extLst>
          </p:cNvPr>
          <p:cNvSpPr/>
          <p:nvPr/>
        </p:nvSpPr>
        <p:spPr>
          <a:xfrm>
            <a:off x="4978400" y="2949029"/>
            <a:ext cx="957210" cy="252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4D3FD2-5C40-4F33-97FE-537CAD49FF13}"/>
              </a:ext>
            </a:extLst>
          </p:cNvPr>
          <p:cNvSpPr/>
          <p:nvPr/>
        </p:nvSpPr>
        <p:spPr>
          <a:xfrm>
            <a:off x="1547103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 둘러보기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66FAF5-CB95-4A35-907F-C59E163EE78F}"/>
              </a:ext>
            </a:extLst>
          </p:cNvPr>
          <p:cNvSpPr/>
          <p:nvPr/>
        </p:nvSpPr>
        <p:spPr>
          <a:xfrm>
            <a:off x="3740441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2394D6-DA53-42A1-89CE-3E304994AB0A}"/>
              </a:ext>
            </a:extLst>
          </p:cNvPr>
          <p:cNvSpPr/>
          <p:nvPr/>
        </p:nvSpPr>
        <p:spPr>
          <a:xfrm>
            <a:off x="2647141" y="509922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　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7C5B2-9394-40F0-9A79-67B7C8B3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6" y="2207539"/>
            <a:ext cx="3985626" cy="40290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7C0CE0-CFAF-45B0-9ABE-355C68D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07" y="2207539"/>
            <a:ext cx="3981505" cy="40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09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 정보 수정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7758615" y="49819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10453066" y="498196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AA5E3-8DAE-42F7-B737-33CE189EFB66}"/>
              </a:ext>
            </a:extLst>
          </p:cNvPr>
          <p:cNvSpPr txBox="1"/>
          <p:nvPr/>
        </p:nvSpPr>
        <p:spPr>
          <a:xfrm>
            <a:off x="1547726" y="206426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8B81B-58D9-4D12-A4FE-7E8B7AE1B289}"/>
              </a:ext>
            </a:extLst>
          </p:cNvPr>
          <p:cNvSpPr txBox="1"/>
          <p:nvPr/>
        </p:nvSpPr>
        <p:spPr>
          <a:xfrm>
            <a:off x="4242177" y="2064264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2EB97-8D86-4D07-803C-DC8E90821C94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60C5DD-E3FF-4B3A-AEC8-0ADFC71BFF1B}"/>
              </a:ext>
            </a:extLst>
          </p:cNvPr>
          <p:cNvSpPr/>
          <p:nvPr/>
        </p:nvSpPr>
        <p:spPr>
          <a:xfrm>
            <a:off x="745595" y="2167052"/>
            <a:ext cx="5346177" cy="411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50DF42-F356-4DB6-A162-7B20F32B6D00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F99255-6F30-4C7C-BB9B-664CC7D78F9A}"/>
              </a:ext>
            </a:extLst>
          </p:cNvPr>
          <p:cNvSpPr txBox="1"/>
          <p:nvPr/>
        </p:nvSpPr>
        <p:spPr>
          <a:xfrm>
            <a:off x="2560559" y="2242739"/>
            <a:ext cx="17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도서 대여 프로그램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6F88A-E59D-479B-A15A-C7AEB52185E4}"/>
              </a:ext>
            </a:extLst>
          </p:cNvPr>
          <p:cNvSpPr/>
          <p:nvPr/>
        </p:nvSpPr>
        <p:spPr>
          <a:xfrm>
            <a:off x="4276800" y="2661751"/>
            <a:ext cx="1802725" cy="15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테스터유저님 환영합니다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4D90E8-37E4-4658-B735-F3BCB24D389E}"/>
              </a:ext>
            </a:extLst>
          </p:cNvPr>
          <p:cNvSpPr/>
          <p:nvPr/>
        </p:nvSpPr>
        <p:spPr>
          <a:xfrm>
            <a:off x="4978400" y="2949029"/>
            <a:ext cx="957210" cy="252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A50D4D-2A98-412D-9923-13C273FEF51E}"/>
              </a:ext>
            </a:extLst>
          </p:cNvPr>
          <p:cNvSpPr/>
          <p:nvPr/>
        </p:nvSpPr>
        <p:spPr>
          <a:xfrm>
            <a:off x="1547103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 둘러보기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02B24-AA0F-4235-8BD5-B1F3085DBA4F}"/>
              </a:ext>
            </a:extLst>
          </p:cNvPr>
          <p:cNvSpPr/>
          <p:nvPr/>
        </p:nvSpPr>
        <p:spPr>
          <a:xfrm>
            <a:off x="3740441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0B3598-FB44-4A67-8853-92B5522BEAAC}"/>
              </a:ext>
            </a:extLst>
          </p:cNvPr>
          <p:cNvSpPr/>
          <p:nvPr/>
        </p:nvSpPr>
        <p:spPr>
          <a:xfrm>
            <a:off x="2647141" y="509922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　정보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143DB00-173F-40E5-93A3-30C3A4BC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79" y="2330738"/>
            <a:ext cx="3985626" cy="402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3C9D56-C71D-4DC1-8CE7-F11DE5A8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79" y="2330738"/>
            <a:ext cx="3985626" cy="4029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65DCD2-8FBF-4598-A3E5-E7F01E405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24" y="2327243"/>
            <a:ext cx="3985626" cy="4029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4B7D99-6853-4BEE-AB10-7442BA98B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246" y="3036619"/>
            <a:ext cx="2084581" cy="9567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FC8984-53A7-41E5-A0A6-55A537543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606" y="2346959"/>
            <a:ext cx="3985626" cy="40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 탈퇴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7758615" y="49819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10453066" y="498196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3502A-9C95-499D-BA1F-6546902920D6}"/>
              </a:ext>
            </a:extLst>
          </p:cNvPr>
          <p:cNvSpPr txBox="1"/>
          <p:nvPr/>
        </p:nvSpPr>
        <p:spPr>
          <a:xfrm>
            <a:off x="1547726" y="206426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7C22F0-26B2-468C-A656-B6666E245B33}"/>
              </a:ext>
            </a:extLst>
          </p:cNvPr>
          <p:cNvSpPr txBox="1"/>
          <p:nvPr/>
        </p:nvSpPr>
        <p:spPr>
          <a:xfrm>
            <a:off x="4242177" y="2064264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A12E1-D239-4455-A12F-4B1AA30DFBA7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3EB73-C205-4B9A-97CA-B9CD3A5278AA}"/>
              </a:ext>
            </a:extLst>
          </p:cNvPr>
          <p:cNvSpPr/>
          <p:nvPr/>
        </p:nvSpPr>
        <p:spPr>
          <a:xfrm>
            <a:off x="745595" y="2167052"/>
            <a:ext cx="5346177" cy="411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F33627-B387-400E-BBD8-6104456E5833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C4DD16-0E4E-4431-9287-2925EA4A327E}"/>
              </a:ext>
            </a:extLst>
          </p:cNvPr>
          <p:cNvSpPr txBox="1"/>
          <p:nvPr/>
        </p:nvSpPr>
        <p:spPr>
          <a:xfrm>
            <a:off x="2560559" y="2242739"/>
            <a:ext cx="17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도서 대여 프로그램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889DA-EC96-4953-841D-16B93E94542B}"/>
              </a:ext>
            </a:extLst>
          </p:cNvPr>
          <p:cNvSpPr/>
          <p:nvPr/>
        </p:nvSpPr>
        <p:spPr>
          <a:xfrm>
            <a:off x="4276800" y="2661751"/>
            <a:ext cx="1802725" cy="15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테스터유저님 환영합니다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47076C-AA5B-4989-9B5C-F4AB75F13D70}"/>
              </a:ext>
            </a:extLst>
          </p:cNvPr>
          <p:cNvSpPr/>
          <p:nvPr/>
        </p:nvSpPr>
        <p:spPr>
          <a:xfrm>
            <a:off x="4978400" y="2949029"/>
            <a:ext cx="957210" cy="252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3E1258-E256-4D5A-95F9-325E2EFB387A}"/>
              </a:ext>
            </a:extLst>
          </p:cNvPr>
          <p:cNvSpPr/>
          <p:nvPr/>
        </p:nvSpPr>
        <p:spPr>
          <a:xfrm>
            <a:off x="1547103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 둘러보기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B2B75-D40F-454A-AD57-E78BD081351B}"/>
              </a:ext>
            </a:extLst>
          </p:cNvPr>
          <p:cNvSpPr/>
          <p:nvPr/>
        </p:nvSpPr>
        <p:spPr>
          <a:xfrm>
            <a:off x="3740441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29A903-82E2-400E-B54F-5EFC5C10F4E0}"/>
              </a:ext>
            </a:extLst>
          </p:cNvPr>
          <p:cNvSpPr/>
          <p:nvPr/>
        </p:nvSpPr>
        <p:spPr>
          <a:xfrm>
            <a:off x="2647141" y="509922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　정보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2EF82DD-656C-4AC1-A12E-67090EF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81" y="2330738"/>
            <a:ext cx="3985626" cy="402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4EDA17-CEB7-4A90-8AE0-51D68938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80" y="2326609"/>
            <a:ext cx="3975743" cy="40232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5609F9-FCD2-4BC6-9B18-F365A0A9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618" y="3815298"/>
            <a:ext cx="1760466" cy="813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D5AAB7-FE28-4F2D-B4C8-B3D4C0ADA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734" y="3815298"/>
            <a:ext cx="1760466" cy="8135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78E9C91-8BBF-4FAD-9789-95804FD41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041" y="2330738"/>
            <a:ext cx="3981505" cy="40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도서 둘러보기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5873" y="999858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398" y="100506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1505" y="5366759"/>
            <a:ext cx="5311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도서명 검색 시</a:t>
            </a:r>
            <a:r>
              <a:rPr lang="en-US" altLang="ko-KR" dirty="0"/>
              <a:t>, </a:t>
            </a:r>
            <a:r>
              <a:rPr lang="ko-KR" altLang="en-US" dirty="0"/>
              <a:t>글자 하나라도 일치하면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영문의 경우 대소문자 구별하지 않음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도서명 없이 검색하면 전체 데이터 출력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대여에 필요한 잔여수량 컬럼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95400D-98A1-0253-43F4-EF2707DF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55" y="1825994"/>
            <a:ext cx="6404725" cy="2452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79D63-F196-15F3-0799-195DBE3B8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2" t="2488" r="41809" b="56774"/>
          <a:stretch/>
        </p:blipFill>
        <p:spPr>
          <a:xfrm>
            <a:off x="184527" y="1747505"/>
            <a:ext cx="5186624" cy="23339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058573-48C6-047A-5A66-E9C55696BEDD}"/>
              </a:ext>
            </a:extLst>
          </p:cNvPr>
          <p:cNvSpPr/>
          <p:nvPr/>
        </p:nvSpPr>
        <p:spPr>
          <a:xfrm>
            <a:off x="3315630" y="2200705"/>
            <a:ext cx="14428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21ED6-82E9-045F-F503-AC0F59BD40A0}"/>
              </a:ext>
            </a:extLst>
          </p:cNvPr>
          <p:cNvSpPr/>
          <p:nvPr/>
        </p:nvSpPr>
        <p:spPr>
          <a:xfrm>
            <a:off x="2133075" y="2274849"/>
            <a:ext cx="587824" cy="221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AB0078-7CDB-9BFC-CA79-154EEF8657AE}"/>
              </a:ext>
            </a:extLst>
          </p:cNvPr>
          <p:cNvSpPr/>
          <p:nvPr/>
        </p:nvSpPr>
        <p:spPr>
          <a:xfrm>
            <a:off x="4789347" y="2274849"/>
            <a:ext cx="490863" cy="221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0EA79-5317-FACC-92DC-15D79CB347AA}"/>
              </a:ext>
            </a:extLst>
          </p:cNvPr>
          <p:cNvSpPr/>
          <p:nvPr/>
        </p:nvSpPr>
        <p:spPr>
          <a:xfrm>
            <a:off x="2863810" y="2274849"/>
            <a:ext cx="587824" cy="221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대여</a:t>
            </a:r>
          </a:p>
        </p:txBody>
      </p:sp>
    </p:spTree>
    <p:extLst>
      <p:ext uri="{BB962C8B-B14F-4D97-AF65-F5344CB8AC3E}">
        <p14:creationId xmlns:p14="http://schemas.microsoft.com/office/powerpoint/2010/main" val="26435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도서 대여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5873" y="999858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398" y="100506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1505" y="5366759"/>
            <a:ext cx="5311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도서명 검색 시</a:t>
            </a:r>
            <a:r>
              <a:rPr lang="en-US" altLang="ko-KR" dirty="0"/>
              <a:t>, </a:t>
            </a:r>
            <a:r>
              <a:rPr lang="ko-KR" altLang="en-US" dirty="0"/>
              <a:t>글자 하나라도 일치하면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영문의 경우 대소문자 구별하지 않음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도서명 없이 검색하면 전체 데이터 출력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대여에 필요한 잔여수량 컬럼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95400D-98A1-0253-43F4-EF2707DF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55" y="1825994"/>
            <a:ext cx="6404725" cy="2452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F74938-28C2-048B-FE5C-B761A548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96" y="2269543"/>
            <a:ext cx="5034265" cy="45065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E3E9E0-F0A8-BCA5-7F6E-37244802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79117"/>
            <a:ext cx="2557442" cy="11337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07E0563-2B56-4ED2-FB6E-989724A90A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2" t="2488" r="41809" b="56774"/>
          <a:stretch/>
        </p:blipFill>
        <p:spPr>
          <a:xfrm>
            <a:off x="184527" y="1747505"/>
            <a:ext cx="5186624" cy="23339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4C1704-7937-7EC7-90C6-80A3FEF290D7}"/>
              </a:ext>
            </a:extLst>
          </p:cNvPr>
          <p:cNvSpPr/>
          <p:nvPr/>
        </p:nvSpPr>
        <p:spPr>
          <a:xfrm>
            <a:off x="3315630" y="2200705"/>
            <a:ext cx="14428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FD1822-2C0E-2383-699F-CDE471CA1F55}"/>
              </a:ext>
            </a:extLst>
          </p:cNvPr>
          <p:cNvSpPr/>
          <p:nvPr/>
        </p:nvSpPr>
        <p:spPr>
          <a:xfrm>
            <a:off x="2133075" y="2274849"/>
            <a:ext cx="587824" cy="221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6D5FE8-2F18-306D-2333-7A79A8C55821}"/>
              </a:ext>
            </a:extLst>
          </p:cNvPr>
          <p:cNvSpPr/>
          <p:nvPr/>
        </p:nvSpPr>
        <p:spPr>
          <a:xfrm>
            <a:off x="4789347" y="2274849"/>
            <a:ext cx="490863" cy="221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86EC33-FA6E-FA9F-C61A-44D5F14ECFA4}"/>
              </a:ext>
            </a:extLst>
          </p:cNvPr>
          <p:cNvSpPr/>
          <p:nvPr/>
        </p:nvSpPr>
        <p:spPr>
          <a:xfrm>
            <a:off x="2862622" y="2274849"/>
            <a:ext cx="587824" cy="221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대여</a:t>
            </a:r>
          </a:p>
        </p:txBody>
      </p:sp>
    </p:spTree>
    <p:extLst>
      <p:ext uri="{BB962C8B-B14F-4D97-AF65-F5344CB8AC3E}">
        <p14:creationId xmlns:p14="http://schemas.microsoft.com/office/powerpoint/2010/main" val="18134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53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대여목록 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8949" y="1495514"/>
            <a:ext cx="5346177" cy="3042351"/>
            <a:chOff x="475340" y="393106"/>
            <a:chExt cx="5512037" cy="3136737"/>
          </a:xfrm>
        </p:grpSpPr>
        <p:grpSp>
          <p:nvGrpSpPr>
            <p:cNvPr id="9" name="그룹 8"/>
            <p:cNvGrpSpPr/>
            <p:nvPr/>
          </p:nvGrpSpPr>
          <p:grpSpPr>
            <a:xfrm>
              <a:off x="475340" y="393106"/>
              <a:ext cx="5512037" cy="3136737"/>
              <a:chOff x="1341690" y="974221"/>
              <a:chExt cx="9836209" cy="559749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341690" y="974221"/>
                <a:ext cx="9836209" cy="5597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52943" y="1699681"/>
                <a:ext cx="4874251" cy="5725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97441" y="1762610"/>
                <a:ext cx="958287" cy="5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반납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252943" y="2494283"/>
                <a:ext cx="7881856" cy="3546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88747" y="1769259"/>
                <a:ext cx="937592" cy="5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홈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07240" y="1111276"/>
                <a:ext cx="2790201" cy="45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도서 대여 목록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985989" y="1238080"/>
              <a:ext cx="4416853" cy="386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5611" y="1315776"/>
              <a:ext cx="828066" cy="25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대여번호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5164" y="1308327"/>
              <a:ext cx="895159" cy="25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회원아이디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70119" y="1315776"/>
              <a:ext cx="620853" cy="25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책이름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9168" y="1308328"/>
              <a:ext cx="724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대여일자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7986" y="1315777"/>
              <a:ext cx="828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반납일자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5874" y="1315776"/>
              <a:ext cx="646968" cy="255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연체료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5873" y="999858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398" y="100506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505" y="5366759"/>
            <a:ext cx="4924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책이름으로 검색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도서명</a:t>
            </a:r>
            <a:r>
              <a:rPr lang="en-US" altLang="ko-KR" dirty="0"/>
              <a:t> </a:t>
            </a:r>
            <a:r>
              <a:rPr lang="ko-KR" altLang="en-US" dirty="0"/>
              <a:t>없이 검색하면 전체 데이터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반납일 지나면 </a:t>
            </a:r>
            <a:r>
              <a:rPr lang="en-US" altLang="ko-KR" dirty="0"/>
              <a:t>500</a:t>
            </a:r>
            <a:r>
              <a:rPr lang="ko-KR" altLang="en-US" dirty="0"/>
              <a:t>원씩 연체료 부과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14" y="1500575"/>
            <a:ext cx="5044488" cy="38522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807" y="3137495"/>
            <a:ext cx="310558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FB2785-5BFA-55ED-3BAC-1D51EA11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50" y="2295499"/>
            <a:ext cx="4986043" cy="2944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6218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 정보 수정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탈퇴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7758615" y="49819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10453066" y="498196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EBE77D-F63B-42E5-A774-E6F5D963A742}"/>
              </a:ext>
            </a:extLst>
          </p:cNvPr>
          <p:cNvSpPr txBox="1"/>
          <p:nvPr/>
        </p:nvSpPr>
        <p:spPr>
          <a:xfrm>
            <a:off x="1547726" y="206426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AFF6D-E177-4327-B608-06C94B340D73}"/>
              </a:ext>
            </a:extLst>
          </p:cNvPr>
          <p:cNvSpPr txBox="1"/>
          <p:nvPr/>
        </p:nvSpPr>
        <p:spPr>
          <a:xfrm>
            <a:off x="4242177" y="2064264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A51A76-4994-4CF9-81F3-8E767394CAC4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3A99D90-A58E-4412-81F4-EED4C7474DEB}"/>
              </a:ext>
            </a:extLst>
          </p:cNvPr>
          <p:cNvSpPr/>
          <p:nvPr/>
        </p:nvSpPr>
        <p:spPr>
          <a:xfrm>
            <a:off x="745595" y="2167052"/>
            <a:ext cx="5346177" cy="411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7914994-F696-4003-9885-706BD20DBC1B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280A25-D691-4143-8D31-C7539A15C3B6}"/>
              </a:ext>
            </a:extLst>
          </p:cNvPr>
          <p:cNvSpPr txBox="1"/>
          <p:nvPr/>
        </p:nvSpPr>
        <p:spPr>
          <a:xfrm>
            <a:off x="2560559" y="2242739"/>
            <a:ext cx="17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도서 대여 프로그램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3741DF-DD6D-430E-BBD3-87CF4BA9E134}"/>
              </a:ext>
            </a:extLst>
          </p:cNvPr>
          <p:cNvSpPr/>
          <p:nvPr/>
        </p:nvSpPr>
        <p:spPr>
          <a:xfrm>
            <a:off x="4276800" y="2661751"/>
            <a:ext cx="1802725" cy="15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테스터유저님 환영합니다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35F946-6F64-4AB0-859C-E94808693E5F}"/>
              </a:ext>
            </a:extLst>
          </p:cNvPr>
          <p:cNvSpPr/>
          <p:nvPr/>
        </p:nvSpPr>
        <p:spPr>
          <a:xfrm>
            <a:off x="4978400" y="2949029"/>
            <a:ext cx="957210" cy="252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4D3FD2-5C40-4F33-97FE-537CAD49FF13}"/>
              </a:ext>
            </a:extLst>
          </p:cNvPr>
          <p:cNvSpPr/>
          <p:nvPr/>
        </p:nvSpPr>
        <p:spPr>
          <a:xfrm>
            <a:off x="1547103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 둘러보기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66FAF5-CB95-4A35-907F-C59E163EE78F}"/>
              </a:ext>
            </a:extLst>
          </p:cNvPr>
          <p:cNvSpPr/>
          <p:nvPr/>
        </p:nvSpPr>
        <p:spPr>
          <a:xfrm>
            <a:off x="3740441" y="4341776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회원정보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FEC35-E7D7-78E1-396C-A7D423A1276C}"/>
              </a:ext>
            </a:extLst>
          </p:cNvPr>
          <p:cNvSpPr txBox="1"/>
          <p:nvPr/>
        </p:nvSpPr>
        <p:spPr>
          <a:xfrm>
            <a:off x="6191505" y="5366759"/>
            <a:ext cx="49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회원등급 수정</a:t>
            </a:r>
            <a:endParaRPr lang="en-US" altLang="ko-KR" dirty="0"/>
          </a:p>
          <a:p>
            <a:r>
              <a:rPr lang="en-US" altLang="ko-KR" dirty="0"/>
              <a:t>2.   </a:t>
            </a:r>
            <a:r>
              <a:rPr lang="ko-KR" altLang="en-US" dirty="0"/>
              <a:t>대여 중인 회원은 탈퇴 불가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585027D-4B21-E4D2-E5A1-BB30E251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85" y="2291478"/>
            <a:ext cx="3822591" cy="25601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DAB4F0-A582-4D15-FC52-D242CAE0C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08" y="2316764"/>
            <a:ext cx="3667125" cy="1647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01C9ED-ED4E-F8D7-32EF-06EDDE38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532" y="2303503"/>
            <a:ext cx="3724275" cy="16097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24EF6-337B-1751-5EBD-1AC32F498636}"/>
              </a:ext>
            </a:extLst>
          </p:cNvPr>
          <p:cNvSpPr/>
          <p:nvPr/>
        </p:nvSpPr>
        <p:spPr>
          <a:xfrm>
            <a:off x="2647141" y="4962527"/>
            <a:ext cx="1629659" cy="42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대여정보</a:t>
            </a:r>
          </a:p>
        </p:txBody>
      </p:sp>
    </p:spTree>
    <p:extLst>
      <p:ext uri="{BB962C8B-B14F-4D97-AF65-F5344CB8AC3E}">
        <p14:creationId xmlns:p14="http://schemas.microsoft.com/office/powerpoint/2010/main" val="28438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E70C6C-1AB7-3689-33FF-B2369BDF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74" y="1641176"/>
            <a:ext cx="6389027" cy="2466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474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도서관리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5873" y="999858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398" y="100506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1505" y="5366759"/>
            <a:ext cx="53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도서명 검색 시</a:t>
            </a:r>
            <a:r>
              <a:rPr lang="en-US" altLang="ko-KR" dirty="0"/>
              <a:t>, </a:t>
            </a:r>
            <a:r>
              <a:rPr lang="ko-KR" altLang="en-US" dirty="0"/>
              <a:t>글자 하나라도 일치하면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영문의 경우 대소문자 구별하지 않음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도서명 없이 검색하면 전체 데이터 출력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24CD70-6D30-BA84-A9AC-CF9A71A71454}"/>
              </a:ext>
            </a:extLst>
          </p:cNvPr>
          <p:cNvGrpSpPr/>
          <p:nvPr/>
        </p:nvGrpSpPr>
        <p:grpSpPr>
          <a:xfrm>
            <a:off x="184527" y="1747505"/>
            <a:ext cx="5186624" cy="2333980"/>
            <a:chOff x="184527" y="1747505"/>
            <a:chExt cx="5186624" cy="233398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l="5652" t="2488" r="41809" b="56774"/>
            <a:stretch/>
          </p:blipFill>
          <p:spPr>
            <a:xfrm>
              <a:off x="184527" y="1747505"/>
              <a:ext cx="5186624" cy="23339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FCF284-E088-540F-FDDF-6AE3B1612EC1}"/>
                </a:ext>
              </a:extLst>
            </p:cNvPr>
            <p:cNvSpPr/>
            <p:nvPr/>
          </p:nvSpPr>
          <p:spPr>
            <a:xfrm>
              <a:off x="3308195" y="2215376"/>
              <a:ext cx="7508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219D28-8D46-B1F8-FA64-8693B41F79D5}"/>
                </a:ext>
              </a:extLst>
            </p:cNvPr>
            <p:cNvSpPr/>
            <p:nvPr/>
          </p:nvSpPr>
          <p:spPr>
            <a:xfrm>
              <a:off x="3094668" y="2274849"/>
              <a:ext cx="490863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추가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39669C-441E-32C1-5D56-38DED8D7554D}"/>
                </a:ext>
              </a:extLst>
            </p:cNvPr>
            <p:cNvSpPr/>
            <p:nvPr/>
          </p:nvSpPr>
          <p:spPr>
            <a:xfrm>
              <a:off x="2133075" y="2274849"/>
              <a:ext cx="587824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검색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6A495C-519F-2603-7376-E0A3E2E365BB}"/>
                </a:ext>
              </a:extLst>
            </p:cNvPr>
            <p:cNvSpPr/>
            <p:nvPr/>
          </p:nvSpPr>
          <p:spPr>
            <a:xfrm>
              <a:off x="3576856" y="2274849"/>
              <a:ext cx="490863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수정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790ECF-C99F-E66A-6675-1D3F80EB795C}"/>
                </a:ext>
              </a:extLst>
            </p:cNvPr>
            <p:cNvSpPr/>
            <p:nvPr/>
          </p:nvSpPr>
          <p:spPr>
            <a:xfrm>
              <a:off x="4789347" y="2274849"/>
              <a:ext cx="490863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0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E70C6C-1AB7-3689-33FF-B2369BDF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74" y="1641176"/>
            <a:ext cx="6389027" cy="2466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474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도서관리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5873" y="999858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398" y="100506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03333" y="5490159"/>
            <a:ext cx="5311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도서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도서 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대여 중인 도서는 삭제 불가능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A867C3-4367-B979-E2DE-BD6F5E4B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06" y="1747505"/>
            <a:ext cx="3845077" cy="3711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3C44BD-472D-690D-B522-FFD09C8AFC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53"/>
          <a:stretch/>
        </p:blipFill>
        <p:spPr>
          <a:xfrm>
            <a:off x="6728936" y="1716727"/>
            <a:ext cx="4236272" cy="3349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F069DC-EFBF-8905-177E-B660F605E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333" y="1716727"/>
            <a:ext cx="3714750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9AB733-D39C-48AA-88DD-760F22308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333" y="1733550"/>
            <a:ext cx="3714750" cy="16954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6E00BA-E66F-CDB6-DF56-0612DE989192}"/>
              </a:ext>
            </a:extLst>
          </p:cNvPr>
          <p:cNvGrpSpPr/>
          <p:nvPr/>
        </p:nvGrpSpPr>
        <p:grpSpPr>
          <a:xfrm>
            <a:off x="184527" y="1747505"/>
            <a:ext cx="5186624" cy="2333980"/>
            <a:chOff x="184527" y="1747505"/>
            <a:chExt cx="5186624" cy="233398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74596F8-12B2-4934-7833-C0A2086DF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652" t="2488" r="41809" b="56774"/>
            <a:stretch/>
          </p:blipFill>
          <p:spPr>
            <a:xfrm>
              <a:off x="184527" y="1747505"/>
              <a:ext cx="5186624" cy="233398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B518CA1-92CB-4687-7CF5-DA69E25B9405}"/>
                </a:ext>
              </a:extLst>
            </p:cNvPr>
            <p:cNvSpPr/>
            <p:nvPr/>
          </p:nvSpPr>
          <p:spPr>
            <a:xfrm>
              <a:off x="3308195" y="2215376"/>
              <a:ext cx="7508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40C746-5411-C0E4-6F1E-BCBCD058A23A}"/>
                </a:ext>
              </a:extLst>
            </p:cNvPr>
            <p:cNvSpPr/>
            <p:nvPr/>
          </p:nvSpPr>
          <p:spPr>
            <a:xfrm>
              <a:off x="3094668" y="2274849"/>
              <a:ext cx="490863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추가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72D801-D419-11D7-7619-37DE29DCEE76}"/>
                </a:ext>
              </a:extLst>
            </p:cNvPr>
            <p:cNvSpPr/>
            <p:nvPr/>
          </p:nvSpPr>
          <p:spPr>
            <a:xfrm>
              <a:off x="2133075" y="2274849"/>
              <a:ext cx="587824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검색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233BF5-6F76-FF6D-EBE7-A32661465AFA}"/>
                </a:ext>
              </a:extLst>
            </p:cNvPr>
            <p:cNvSpPr/>
            <p:nvPr/>
          </p:nvSpPr>
          <p:spPr>
            <a:xfrm>
              <a:off x="3576856" y="2274849"/>
              <a:ext cx="490863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수정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3CF339-3505-8C94-A4FC-89CAD1EFDF0C}"/>
                </a:ext>
              </a:extLst>
            </p:cNvPr>
            <p:cNvSpPr/>
            <p:nvPr/>
          </p:nvSpPr>
          <p:spPr>
            <a:xfrm>
              <a:off x="4789347" y="2274849"/>
              <a:ext cx="490863" cy="221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4170766" y="173959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B15E-EF99-4560-D8CF-D02ABB51A94A}"/>
              </a:ext>
            </a:extLst>
          </p:cNvPr>
          <p:cNvSpPr txBox="1"/>
          <p:nvPr/>
        </p:nvSpPr>
        <p:spPr>
          <a:xfrm>
            <a:off x="5371171" y="1770368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F0D0A-7E9D-B71E-DF5F-370E81B2A2AD}"/>
              </a:ext>
            </a:extLst>
          </p:cNvPr>
          <p:cNvSpPr txBox="1"/>
          <p:nvPr/>
        </p:nvSpPr>
        <p:spPr>
          <a:xfrm>
            <a:off x="4145118" y="288444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1FB04-FF44-2B18-CC5A-16A5D691DCD9}"/>
              </a:ext>
            </a:extLst>
          </p:cNvPr>
          <p:cNvSpPr txBox="1"/>
          <p:nvPr/>
        </p:nvSpPr>
        <p:spPr>
          <a:xfrm>
            <a:off x="5371171" y="2915227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프로그램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4140309" y="4029308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49854" y="6571716"/>
            <a:ext cx="2142146" cy="286284"/>
          </a:xfrm>
          <a:prstGeom prst="rect">
            <a:avLst/>
          </a:prstGeom>
          <a:solidFill>
            <a:srgbClr val="39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1FB04-FF44-2B18-CC5A-16A5D691DCD9}"/>
              </a:ext>
            </a:extLst>
          </p:cNvPr>
          <p:cNvSpPr txBox="1"/>
          <p:nvPr/>
        </p:nvSpPr>
        <p:spPr>
          <a:xfrm>
            <a:off x="5371171" y="4029308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chemeClr val="bg1"/>
                </a:solidFill>
              </a:rPr>
              <a:t>주요 담당 업무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대여 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8949" y="1495514"/>
            <a:ext cx="5346177" cy="3042351"/>
            <a:chOff x="475340" y="393106"/>
            <a:chExt cx="5512037" cy="3136737"/>
          </a:xfrm>
        </p:grpSpPr>
        <p:grpSp>
          <p:nvGrpSpPr>
            <p:cNvPr id="9" name="그룹 8"/>
            <p:cNvGrpSpPr/>
            <p:nvPr/>
          </p:nvGrpSpPr>
          <p:grpSpPr>
            <a:xfrm>
              <a:off x="475340" y="393106"/>
              <a:ext cx="5512037" cy="3136737"/>
              <a:chOff x="1341690" y="974221"/>
              <a:chExt cx="9836209" cy="559749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341690" y="974221"/>
                <a:ext cx="9836209" cy="5597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52943" y="1699681"/>
                <a:ext cx="4874251" cy="5725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93989" y="1781529"/>
                <a:ext cx="958287" cy="49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검색</a:t>
                </a:r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252943" y="2494283"/>
                <a:ext cx="7881856" cy="3546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733491" y="1781529"/>
                <a:ext cx="937592" cy="5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삭제</a:t>
                </a:r>
                <a:endParaRPr lang="en-US" altLang="ko-K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82934" y="1113147"/>
                <a:ext cx="2790200" cy="583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도서 대여 페이지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985989" y="1238080"/>
              <a:ext cx="4416853" cy="386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5611" y="1315776"/>
              <a:ext cx="746579" cy="25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대여번호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5164" y="1308327"/>
              <a:ext cx="890595" cy="25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회원아이디</a:t>
              </a:r>
              <a:endParaRPr lang="en-US" altLang="ko-KR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5849" y="1315775"/>
              <a:ext cx="592724" cy="25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책이름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4308" y="1308327"/>
              <a:ext cx="724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대여일자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7986" y="1315777"/>
              <a:ext cx="828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반납일자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5874" y="1315776"/>
              <a:ext cx="646968" cy="255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연체료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5873" y="999858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398" y="100506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505" y="5366759"/>
            <a:ext cx="4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 삭제</a:t>
            </a:r>
            <a:endParaRPr lang="en-US" altLang="ko-KR" dirty="0"/>
          </a:p>
          <a:p>
            <a:r>
              <a:rPr lang="en-US" altLang="ko-KR" dirty="0"/>
              <a:t>2.   </a:t>
            </a:r>
            <a:r>
              <a:rPr lang="ko-KR" altLang="en-US" dirty="0"/>
              <a:t>행 선택 후 삭제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168CCD9-3E59-AA69-143D-27B75063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05" y="1436026"/>
            <a:ext cx="5880410" cy="32575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51D2A7-BCE5-CDEF-8288-A73B1908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47" y="1614132"/>
            <a:ext cx="3667125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15B1DC-04D1-FC51-BBD7-2B0D302FBF8F}"/>
              </a:ext>
            </a:extLst>
          </p:cNvPr>
          <p:cNvSpPr txBox="1"/>
          <p:nvPr/>
        </p:nvSpPr>
        <p:spPr>
          <a:xfrm>
            <a:off x="4554430" y="1930134"/>
            <a:ext cx="5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60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18385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주요담당업무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66DD2-7D6B-A090-C74B-623B3072AABD}"/>
              </a:ext>
            </a:extLst>
          </p:cNvPr>
          <p:cNvSpPr/>
          <p:nvPr/>
        </p:nvSpPr>
        <p:spPr>
          <a:xfrm>
            <a:off x="724829" y="1613309"/>
            <a:ext cx="5092700" cy="1917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관리자 기능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도서 추가</a:t>
            </a: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 수정</a:t>
            </a: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 삭제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도서 대여</a:t>
            </a: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반납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회원 탈퇴</a:t>
            </a: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대여 삭제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회원 등급 수정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파일 통합</a:t>
            </a: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오류 해결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58DF7E-4384-D3A0-D134-E56D7B35DB00}"/>
              </a:ext>
            </a:extLst>
          </p:cNvPr>
          <p:cNvSpPr/>
          <p:nvPr/>
        </p:nvSpPr>
        <p:spPr>
          <a:xfrm>
            <a:off x="724829" y="1129888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8295E-BB81-B0CF-D8F9-6007E39C4F1E}"/>
              </a:ext>
            </a:extLst>
          </p:cNvPr>
          <p:cNvSpPr/>
          <p:nvPr/>
        </p:nvSpPr>
        <p:spPr>
          <a:xfrm>
            <a:off x="6446658" y="1613308"/>
            <a:ext cx="5092700" cy="19172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 테이블 설계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 로그인 및 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 정보 찾기 및 회원 정보 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회원탈퇴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 관련 유효성 검사 및 예외처리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A718F3-2478-C058-1091-638159688644}"/>
              </a:ext>
            </a:extLst>
          </p:cNvPr>
          <p:cNvSpPr/>
          <p:nvPr/>
        </p:nvSpPr>
        <p:spPr>
          <a:xfrm>
            <a:off x="6446658" y="1129888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F468F5-268A-7428-AA27-FFDA31F105A4}"/>
              </a:ext>
            </a:extLst>
          </p:cNvPr>
          <p:cNvSpPr/>
          <p:nvPr/>
        </p:nvSpPr>
        <p:spPr>
          <a:xfrm>
            <a:off x="724829" y="4276558"/>
            <a:ext cx="5092700" cy="18964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30433D-F8B6-8051-2786-B13218A97581}"/>
              </a:ext>
            </a:extLst>
          </p:cNvPr>
          <p:cNvSpPr/>
          <p:nvPr/>
        </p:nvSpPr>
        <p:spPr>
          <a:xfrm>
            <a:off x="724829" y="3793138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1F0C57-A8DB-15CB-B185-9306F9CD0BC8}"/>
              </a:ext>
            </a:extLst>
          </p:cNvPr>
          <p:cNvSpPr/>
          <p:nvPr/>
        </p:nvSpPr>
        <p:spPr>
          <a:xfrm>
            <a:off x="6446658" y="4276558"/>
            <a:ext cx="5092700" cy="1896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EBAA48-2623-4474-B5C6-2FAB1F8A6EEE}"/>
              </a:ext>
            </a:extLst>
          </p:cNvPr>
          <p:cNvSpPr/>
          <p:nvPr/>
        </p:nvSpPr>
        <p:spPr>
          <a:xfrm>
            <a:off x="6446658" y="3793137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D9CA4-779C-4D7F-E245-D68DDC505D7A}"/>
              </a:ext>
            </a:extLst>
          </p:cNvPr>
          <p:cNvSpPr txBox="1"/>
          <p:nvPr/>
        </p:nvSpPr>
        <p:spPr>
          <a:xfrm>
            <a:off x="2794124" y="11715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도권재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2C07-DFD0-E3A3-E68D-8B9BCEE4F4C9}"/>
              </a:ext>
            </a:extLst>
          </p:cNvPr>
          <p:cNvSpPr txBox="1"/>
          <p:nvPr/>
        </p:nvSpPr>
        <p:spPr>
          <a:xfrm>
            <a:off x="2794124" y="383479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박재형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76D0F2-0D1A-5FA0-D143-97B7EB538420}"/>
              </a:ext>
            </a:extLst>
          </p:cNvPr>
          <p:cNvSpPr txBox="1"/>
          <p:nvPr/>
        </p:nvSpPr>
        <p:spPr>
          <a:xfrm>
            <a:off x="8610724" y="11715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김지원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78E72-007A-19E6-ACDC-76272838D4F3}"/>
              </a:ext>
            </a:extLst>
          </p:cNvPr>
          <p:cNvSpPr txBox="1"/>
          <p:nvPr/>
        </p:nvSpPr>
        <p:spPr>
          <a:xfrm>
            <a:off x="8610724" y="38347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황장근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29" y="4276557"/>
            <a:ext cx="509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rental DB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대여 페이지 화면 설계 및 코드 작성</a:t>
            </a:r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대여 추가</a:t>
            </a:r>
            <a:r>
              <a:rPr lang="en-US" altLang="ko-KR" dirty="0"/>
              <a:t>, </a:t>
            </a:r>
            <a:r>
              <a:rPr lang="ko-KR" altLang="en-US" dirty="0"/>
              <a:t>수정 페이지 화면 설계 및 코드 작    성</a:t>
            </a:r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수정 기능 코드 작성</a:t>
            </a:r>
            <a:endParaRPr lang="en-US" altLang="ko-KR" dirty="0"/>
          </a:p>
          <a:p>
            <a:r>
              <a:rPr lang="en-US" altLang="ko-KR" sz="1400" dirty="0"/>
              <a:t>· </a:t>
            </a:r>
            <a:r>
              <a:rPr lang="en-US" altLang="ko-KR" dirty="0"/>
              <a:t>Error Test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46658" y="4276557"/>
            <a:ext cx="509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book DB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도서 페이지 화면 설계 및 코드 작성</a:t>
            </a:r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도서 페이지 추가</a:t>
            </a:r>
            <a:r>
              <a:rPr lang="en-US" altLang="ko-KR" dirty="0"/>
              <a:t>, </a:t>
            </a:r>
            <a:r>
              <a:rPr lang="ko-KR" altLang="en-US" dirty="0"/>
              <a:t>삭제 화면 구성</a:t>
            </a:r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검색 </a:t>
            </a:r>
            <a:r>
              <a:rPr lang="ko-KR" altLang="en-US"/>
              <a:t>기능 작성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10041308" y="6588807"/>
            <a:ext cx="2150692" cy="269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18385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느낀점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66DD2-7D6B-A090-C74B-623B3072AABD}"/>
              </a:ext>
            </a:extLst>
          </p:cNvPr>
          <p:cNvSpPr/>
          <p:nvPr/>
        </p:nvSpPr>
        <p:spPr>
          <a:xfrm>
            <a:off x="724829" y="1613309"/>
            <a:ext cx="5092700" cy="1917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통합 하는 과정에서 오류가 많이 나서 힘들었다</a:t>
            </a:r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팀들과 협업해서 더 많은 것들을 해낸 거 같다</a:t>
            </a:r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Crud</a:t>
            </a:r>
            <a:r>
              <a:rPr lang="ko-KR" altLang="en-US" sz="1600" dirty="0">
                <a:solidFill>
                  <a:schemeClr val="tx1"/>
                </a:solidFill>
                <a:ea typeface="맑은 고딕" panose="020B0503020000020004" pitchFamily="50" charset="-127"/>
              </a:rPr>
              <a:t>를 다루는데 능숙해진 것 같다</a:t>
            </a:r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58DF7E-4384-D3A0-D134-E56D7B35DB00}"/>
              </a:ext>
            </a:extLst>
          </p:cNvPr>
          <p:cNvSpPr/>
          <p:nvPr/>
        </p:nvSpPr>
        <p:spPr>
          <a:xfrm>
            <a:off x="724829" y="1129888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8295E-BB81-B0CF-D8F9-6007E39C4F1E}"/>
              </a:ext>
            </a:extLst>
          </p:cNvPr>
          <p:cNvSpPr/>
          <p:nvPr/>
        </p:nvSpPr>
        <p:spPr>
          <a:xfrm>
            <a:off x="6446658" y="1613308"/>
            <a:ext cx="5092700" cy="19172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처음 써보는 </a:t>
            </a:r>
            <a:r>
              <a:rPr lang="en-US" altLang="ko-KR" sz="1600" dirty="0">
                <a:solidFill>
                  <a:schemeClr val="tx1"/>
                </a:solidFill>
              </a:rPr>
              <a:t>swing</a:t>
            </a:r>
            <a:r>
              <a:rPr lang="ko-KR" altLang="en-US" sz="1600" dirty="0">
                <a:solidFill>
                  <a:schemeClr val="tx1"/>
                </a:solidFill>
              </a:rPr>
              <a:t>때문에 조금 막막하였지만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그래도 나름 성공적으로 프로젝트를 끝마친 것 같아서 뿌듯하다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A718F3-2478-C058-1091-638159688644}"/>
              </a:ext>
            </a:extLst>
          </p:cNvPr>
          <p:cNvSpPr/>
          <p:nvPr/>
        </p:nvSpPr>
        <p:spPr>
          <a:xfrm>
            <a:off x="6446658" y="1129888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F468F5-268A-7428-AA27-FFDA31F105A4}"/>
              </a:ext>
            </a:extLst>
          </p:cNvPr>
          <p:cNvSpPr/>
          <p:nvPr/>
        </p:nvSpPr>
        <p:spPr>
          <a:xfrm>
            <a:off x="724829" y="4276558"/>
            <a:ext cx="5092700" cy="18964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30433D-F8B6-8051-2786-B13218A97581}"/>
              </a:ext>
            </a:extLst>
          </p:cNvPr>
          <p:cNvSpPr/>
          <p:nvPr/>
        </p:nvSpPr>
        <p:spPr>
          <a:xfrm>
            <a:off x="724829" y="3793138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1F0C57-A8DB-15CB-B185-9306F9CD0BC8}"/>
              </a:ext>
            </a:extLst>
          </p:cNvPr>
          <p:cNvSpPr/>
          <p:nvPr/>
        </p:nvSpPr>
        <p:spPr>
          <a:xfrm>
            <a:off x="6446658" y="4276558"/>
            <a:ext cx="5092700" cy="1896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EBAA48-2623-4474-B5C6-2FAB1F8A6EEE}"/>
              </a:ext>
            </a:extLst>
          </p:cNvPr>
          <p:cNvSpPr/>
          <p:nvPr/>
        </p:nvSpPr>
        <p:spPr>
          <a:xfrm>
            <a:off x="6446658" y="3793137"/>
            <a:ext cx="5092700" cy="483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D9CA4-779C-4D7F-E245-D68DDC505D7A}"/>
              </a:ext>
            </a:extLst>
          </p:cNvPr>
          <p:cNvSpPr txBox="1"/>
          <p:nvPr/>
        </p:nvSpPr>
        <p:spPr>
          <a:xfrm>
            <a:off x="2794124" y="11715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도권재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2C07-DFD0-E3A3-E68D-8B9BCEE4F4C9}"/>
              </a:ext>
            </a:extLst>
          </p:cNvPr>
          <p:cNvSpPr txBox="1"/>
          <p:nvPr/>
        </p:nvSpPr>
        <p:spPr>
          <a:xfrm>
            <a:off x="2794124" y="383479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박재형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76D0F2-0D1A-5FA0-D143-97B7EB538420}"/>
              </a:ext>
            </a:extLst>
          </p:cNvPr>
          <p:cNvSpPr txBox="1"/>
          <p:nvPr/>
        </p:nvSpPr>
        <p:spPr>
          <a:xfrm>
            <a:off x="8610724" y="11715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김지원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78E72-007A-19E6-ACDC-76272838D4F3}"/>
              </a:ext>
            </a:extLst>
          </p:cNvPr>
          <p:cNvSpPr txBox="1"/>
          <p:nvPr/>
        </p:nvSpPr>
        <p:spPr>
          <a:xfrm>
            <a:off x="8610724" y="38347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황장근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29" y="4276557"/>
            <a:ext cx="5092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자바 개념이 부족한걸 느꼈고 기획 단계에서 목표 설정과 시스템 구조를 체계적으로 계획하는 것이 코딩보다 중요함을 느꼈다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혼자서는 못할 일을 좋은 팀원을 만나서 프로젝트를 잘 마무리 했고 생각이 넓어지는 계기가 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46658" y="4276557"/>
            <a:ext cx="5092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프로그램을 처음 만들어보는 귀중한 경험이었다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구현하고 싶은 기능들은 많았지만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능력부족으로 막히는 것이 많았다</a:t>
            </a:r>
            <a:r>
              <a:rPr lang="en-US" altLang="ko-KR" sz="1600" dirty="0"/>
              <a:t>. </a:t>
            </a:r>
            <a:r>
              <a:rPr lang="ko-KR" altLang="en-US" sz="1600" dirty="0"/>
              <a:t>프로그램 개발만큼이나 테스트 및 </a:t>
            </a:r>
            <a:r>
              <a:rPr lang="ko-KR" altLang="en-US" sz="1600" dirty="0" err="1"/>
              <a:t>보완해야하는</a:t>
            </a:r>
            <a:r>
              <a:rPr lang="ko-KR" altLang="en-US" sz="1600" dirty="0"/>
              <a:t> 시간이 필요해서 왜 타이트하게 개발기간을 </a:t>
            </a:r>
            <a:r>
              <a:rPr lang="ko-KR" altLang="en-US" sz="1600" dirty="0" err="1"/>
              <a:t>잡아야하는지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알게되었다</a:t>
            </a:r>
            <a:r>
              <a:rPr lang="en-US" altLang="ko-KR" sz="1600" dirty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041308" y="6588807"/>
            <a:ext cx="2150692" cy="269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3577835" y="2118882"/>
            <a:ext cx="50363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Thank You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5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600" dirty="0">
                <a:solidFill>
                  <a:schemeClr val="bg2">
                    <a:lumMod val="25000"/>
                  </a:schemeClr>
                </a:solidFill>
              </a:rPr>
              <a:t>프로젝트 개요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Library Management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07125" y="6528987"/>
            <a:ext cx="2184875" cy="329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09496" y="1966194"/>
            <a:ext cx="8411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‣ </a:t>
            </a:r>
            <a:r>
              <a:rPr lang="ko-KR" altLang="en-US" sz="2400" dirty="0">
                <a:solidFill>
                  <a:srgbClr val="3975C0"/>
                </a:solidFill>
              </a:rPr>
              <a:t>개발 기간 </a:t>
            </a:r>
            <a:r>
              <a:rPr lang="en-US" altLang="ko-KR" sz="2400" dirty="0"/>
              <a:t>: 2024.04.11 ~ 2024.04.17</a:t>
            </a:r>
          </a:p>
          <a:p>
            <a:endParaRPr lang="en-US" altLang="ko-KR" sz="2400" dirty="0"/>
          </a:p>
          <a:p>
            <a:r>
              <a:rPr lang="en-US" altLang="ko-KR" sz="2400" dirty="0"/>
              <a:t>‣ </a:t>
            </a:r>
            <a:r>
              <a:rPr lang="ko-KR" altLang="en-US" sz="2400" dirty="0">
                <a:solidFill>
                  <a:srgbClr val="3975C0"/>
                </a:solidFill>
              </a:rPr>
              <a:t>개발 인원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도권재</a:t>
            </a:r>
            <a:r>
              <a:rPr lang="en-US" altLang="ko-KR" sz="2400" dirty="0"/>
              <a:t>/ </a:t>
            </a:r>
            <a:r>
              <a:rPr lang="ko-KR" altLang="en-US" sz="2400" dirty="0"/>
              <a:t>김지원</a:t>
            </a:r>
            <a:r>
              <a:rPr lang="en-US" altLang="ko-KR" sz="2400" dirty="0"/>
              <a:t>/ </a:t>
            </a:r>
            <a:r>
              <a:rPr lang="ko-KR" altLang="en-US" sz="2400" dirty="0"/>
              <a:t>박재형</a:t>
            </a:r>
            <a:r>
              <a:rPr lang="en-US" altLang="ko-KR" sz="2400" dirty="0"/>
              <a:t>/ </a:t>
            </a:r>
            <a:r>
              <a:rPr lang="ko-KR" altLang="en-US" sz="2400" dirty="0"/>
              <a:t>황장근 </a:t>
            </a:r>
            <a:r>
              <a:rPr lang="en-US" altLang="ko-KR" sz="2400" dirty="0"/>
              <a:t>(4</a:t>
            </a:r>
            <a:r>
              <a:rPr lang="ko-KR" altLang="en-US" sz="2400" dirty="0"/>
              <a:t>명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‣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3975C0"/>
                </a:solidFill>
              </a:rPr>
              <a:t>개발 환경 </a:t>
            </a:r>
            <a:r>
              <a:rPr lang="en-US" altLang="ko-KR" sz="2400" dirty="0"/>
              <a:t>: Eclipse, Swing, 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Mysql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‣ </a:t>
            </a:r>
            <a:r>
              <a:rPr lang="ko-KR" altLang="en-US" sz="2400" dirty="0">
                <a:solidFill>
                  <a:srgbClr val="3975C0"/>
                </a:solidFill>
              </a:rPr>
              <a:t>설계 개요 </a:t>
            </a:r>
            <a:r>
              <a:rPr lang="en-US" altLang="ko-KR" sz="2400" dirty="0"/>
              <a:t>: </a:t>
            </a:r>
            <a:r>
              <a:rPr lang="ko-KR" altLang="en-US" sz="2400" dirty="0"/>
              <a:t>도서 관리 및 대여 업무 간편화</a:t>
            </a:r>
          </a:p>
        </p:txBody>
      </p:sp>
    </p:spTree>
    <p:extLst>
      <p:ext uri="{BB962C8B-B14F-4D97-AF65-F5344CB8AC3E}">
        <p14:creationId xmlns:p14="http://schemas.microsoft.com/office/powerpoint/2010/main" val="28607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600" dirty="0">
                <a:solidFill>
                  <a:schemeClr val="bg2">
                    <a:lumMod val="25000"/>
                  </a:schemeClr>
                </a:solidFill>
              </a:rPr>
              <a:t>프로젝트 개요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38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ERD Diagram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07125" y="6528987"/>
            <a:ext cx="2184875" cy="329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CF4CF-02CC-4008-897F-D706B76E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50" y="977134"/>
            <a:ext cx="10166499" cy="53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600" dirty="0">
                <a:solidFill>
                  <a:schemeClr val="bg2">
                    <a:lumMod val="25000"/>
                  </a:schemeClr>
                </a:solidFill>
              </a:rPr>
              <a:t>프로젝트 개요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63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Class Diagram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2D477-4809-00A3-B325-3818E8F35AB5}"/>
              </a:ext>
            </a:extLst>
          </p:cNvPr>
          <p:cNvSpPr txBox="1"/>
          <p:nvPr/>
        </p:nvSpPr>
        <p:spPr>
          <a:xfrm>
            <a:off x="891080" y="134739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1243B-87FD-5F19-5F72-55B734049D68}"/>
              </a:ext>
            </a:extLst>
          </p:cNvPr>
          <p:cNvSpPr txBox="1"/>
          <p:nvPr/>
        </p:nvSpPr>
        <p:spPr>
          <a:xfrm>
            <a:off x="3585531" y="134739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07125" y="6528987"/>
            <a:ext cx="2184875" cy="329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513D4-8511-4486-8CBB-466CAFD2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15" y="1173183"/>
            <a:ext cx="8964369" cy="51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메인페이지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B19030B-A04C-488B-831E-13659881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21" y="2194269"/>
            <a:ext cx="3960000" cy="400730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605DC9C-CFEE-49E8-A6B8-F1A17EF20BE4}"/>
              </a:ext>
            </a:extLst>
          </p:cNvPr>
          <p:cNvSpPr txBox="1"/>
          <p:nvPr/>
        </p:nvSpPr>
        <p:spPr>
          <a:xfrm>
            <a:off x="7134735" y="75078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978E21-3CE2-4684-A82A-3187A40980E9}"/>
              </a:ext>
            </a:extLst>
          </p:cNvPr>
          <p:cNvSpPr txBox="1"/>
          <p:nvPr/>
        </p:nvSpPr>
        <p:spPr>
          <a:xfrm>
            <a:off x="9829186" y="750785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91A1A-AA51-4F34-86D1-D3B3D574DB2F}"/>
              </a:ext>
            </a:extLst>
          </p:cNvPr>
          <p:cNvSpPr txBox="1"/>
          <p:nvPr/>
        </p:nvSpPr>
        <p:spPr>
          <a:xfrm>
            <a:off x="2282599" y="1731241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B71323-280B-4C32-83A3-ED1375351CCB}"/>
              </a:ext>
            </a:extLst>
          </p:cNvPr>
          <p:cNvGrpSpPr/>
          <p:nvPr/>
        </p:nvGrpSpPr>
        <p:grpSpPr>
          <a:xfrm>
            <a:off x="746104" y="2213532"/>
            <a:ext cx="5346177" cy="4110040"/>
            <a:chOff x="1341690" y="974221"/>
            <a:chExt cx="9836209" cy="55974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E0D2B6B-B8BD-404F-BC8C-BCD63B983385}"/>
                </a:ext>
              </a:extLst>
            </p:cNvPr>
            <p:cNvSpPr/>
            <p:nvPr/>
          </p:nvSpPr>
          <p:spPr>
            <a:xfrm>
              <a:off x="1341690" y="974221"/>
              <a:ext cx="9836209" cy="5597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18EE8E-6078-4851-AC58-CAE7D4C8AB0F}"/>
                </a:ext>
              </a:extLst>
            </p:cNvPr>
            <p:cNvSpPr/>
            <p:nvPr/>
          </p:nvSpPr>
          <p:spPr>
            <a:xfrm>
              <a:off x="4907831" y="1899241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FAE105-8874-4BD3-8572-74C6186E9320}"/>
                </a:ext>
              </a:extLst>
            </p:cNvPr>
            <p:cNvSpPr/>
            <p:nvPr/>
          </p:nvSpPr>
          <p:spPr>
            <a:xfrm>
              <a:off x="4907831" y="3031133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가입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49839F-183B-4430-BF5C-24F5FF7B8003}"/>
                </a:ext>
              </a:extLst>
            </p:cNvPr>
            <p:cNvSpPr/>
            <p:nvPr/>
          </p:nvSpPr>
          <p:spPr>
            <a:xfrm>
              <a:off x="4907831" y="4163026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ID/PW </a:t>
              </a:r>
              <a:r>
                <a:rPr lang="ko-KR" altLang="en-US" dirty="0">
                  <a:solidFill>
                    <a:schemeClr val="tx1"/>
                  </a:solidFill>
                </a:rPr>
                <a:t>찾기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FC8545-5B0C-45A4-AFFB-CDFF67A2D829}"/>
                </a:ext>
              </a:extLst>
            </p:cNvPr>
            <p:cNvSpPr/>
            <p:nvPr/>
          </p:nvSpPr>
          <p:spPr>
            <a:xfrm>
              <a:off x="4907831" y="5291082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E33E82D-2342-401F-94F4-2FE536915C80}"/>
              </a:ext>
            </a:extLst>
          </p:cNvPr>
          <p:cNvCxnSpPr>
            <a:cxnSpLocks/>
          </p:cNvCxnSpPr>
          <p:nvPr/>
        </p:nvCxnSpPr>
        <p:spPr>
          <a:xfrm>
            <a:off x="746104" y="2560111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E7177E-89B9-4E5B-914E-1FF960ADB35A}"/>
              </a:ext>
            </a:extLst>
          </p:cNvPr>
          <p:cNvSpPr txBox="1"/>
          <p:nvPr/>
        </p:nvSpPr>
        <p:spPr>
          <a:xfrm>
            <a:off x="2575813" y="2252334"/>
            <a:ext cx="175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도서 대여 프로그램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23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48A25-D5BA-AECF-6D07-11488F81ACE8}"/>
              </a:ext>
            </a:extLst>
          </p:cNvPr>
          <p:cNvSpPr txBox="1"/>
          <p:nvPr/>
        </p:nvSpPr>
        <p:spPr>
          <a:xfrm>
            <a:off x="9005690" y="134739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947305" y="6537533"/>
            <a:ext cx="2244695" cy="3204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AB07C-4032-4265-B092-B182A4CA023E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2D75D3-A569-4C27-9943-7E6FC90B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22" y="2244600"/>
            <a:ext cx="3907700" cy="39543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F2E474-69B4-46F9-BE95-04D7CB68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22" y="2244599"/>
            <a:ext cx="3907700" cy="39543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555251-D094-4F06-AD2A-DE8F7180F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439" y="3815014"/>
            <a:ext cx="1760466" cy="813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DA78C5-641A-4FC9-9EB1-FD6430167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822" y="2243928"/>
            <a:ext cx="3907700" cy="39543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0D729D-693F-48FF-8AA6-9F1EBF043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341" y="3860629"/>
            <a:ext cx="2500662" cy="8135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D95A2A-3828-48F8-B2BE-A24712604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822" y="2244449"/>
            <a:ext cx="3907700" cy="39543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F14549-9613-496A-B875-98417EA8FA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304" y="3769399"/>
            <a:ext cx="1760466" cy="8135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F6290B-682C-4FC1-91C9-73130F77C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822" y="2251185"/>
            <a:ext cx="3907700" cy="39543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71332A-3848-4FA4-A919-4A1856B9E758}"/>
              </a:ext>
            </a:extLst>
          </p:cNvPr>
          <p:cNvSpPr txBox="1"/>
          <p:nvPr/>
        </p:nvSpPr>
        <p:spPr>
          <a:xfrm>
            <a:off x="1547726" y="206426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B9B6D-57DA-4881-A145-EDF0E47B0D8D}"/>
              </a:ext>
            </a:extLst>
          </p:cNvPr>
          <p:cNvSpPr txBox="1"/>
          <p:nvPr/>
        </p:nvSpPr>
        <p:spPr>
          <a:xfrm>
            <a:off x="4242177" y="2064264"/>
            <a:ext cx="34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EC8D4D-B63D-4816-9039-CF7D5417E109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169BD1-7057-4473-9684-563C01B6B87C}"/>
              </a:ext>
            </a:extLst>
          </p:cNvPr>
          <p:cNvGrpSpPr/>
          <p:nvPr/>
        </p:nvGrpSpPr>
        <p:grpSpPr>
          <a:xfrm>
            <a:off x="745595" y="2205095"/>
            <a:ext cx="5346177" cy="4110040"/>
            <a:chOff x="1341690" y="974221"/>
            <a:chExt cx="9836209" cy="559749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DC6BC45-3471-4DD4-A650-AEB7EE842168}"/>
                </a:ext>
              </a:extLst>
            </p:cNvPr>
            <p:cNvSpPr/>
            <p:nvPr/>
          </p:nvSpPr>
          <p:spPr>
            <a:xfrm>
              <a:off x="1341690" y="974221"/>
              <a:ext cx="9836209" cy="5597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DC041B-07A2-49F5-9310-D05FD310C906}"/>
                </a:ext>
              </a:extLst>
            </p:cNvPr>
            <p:cNvSpPr/>
            <p:nvPr/>
          </p:nvSpPr>
          <p:spPr>
            <a:xfrm>
              <a:off x="6591215" y="1903077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CD37F5-CC2C-4478-B589-86E80BD1ABFD}"/>
                </a:ext>
              </a:extLst>
            </p:cNvPr>
            <p:cNvSpPr txBox="1"/>
            <p:nvPr/>
          </p:nvSpPr>
          <p:spPr>
            <a:xfrm>
              <a:off x="5322518" y="1036991"/>
              <a:ext cx="1874538" cy="41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 가입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4C990E-71D6-447F-8CF5-300C9F51FC83}"/>
                </a:ext>
              </a:extLst>
            </p:cNvPr>
            <p:cNvSpPr/>
            <p:nvPr/>
          </p:nvSpPr>
          <p:spPr>
            <a:xfrm>
              <a:off x="2931856" y="1903077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FAFA8C-D28E-49A8-8934-64CD60630020}"/>
                </a:ext>
              </a:extLst>
            </p:cNvPr>
            <p:cNvSpPr/>
            <p:nvPr/>
          </p:nvSpPr>
          <p:spPr>
            <a:xfrm>
              <a:off x="6591215" y="2449980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532C0D-4D9C-46AF-9468-33D579A2EE51}"/>
                </a:ext>
              </a:extLst>
            </p:cNvPr>
            <p:cNvSpPr/>
            <p:nvPr/>
          </p:nvSpPr>
          <p:spPr>
            <a:xfrm>
              <a:off x="2931856" y="2449980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Password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B33A4-1D7F-45D5-A245-C47C6FD35349}"/>
                </a:ext>
              </a:extLst>
            </p:cNvPr>
            <p:cNvSpPr/>
            <p:nvPr/>
          </p:nvSpPr>
          <p:spPr>
            <a:xfrm>
              <a:off x="6591215" y="2995540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B73B163-22BE-4FB0-AD9B-DADE0B7082FC}"/>
                </a:ext>
              </a:extLst>
            </p:cNvPr>
            <p:cNvSpPr/>
            <p:nvPr/>
          </p:nvSpPr>
          <p:spPr>
            <a:xfrm>
              <a:off x="2931856" y="2995540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Password </a:t>
              </a:r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896CF1-BA48-45B9-98A7-9BADEC07889D}"/>
                </a:ext>
              </a:extLst>
            </p:cNvPr>
            <p:cNvSpPr/>
            <p:nvPr/>
          </p:nvSpPr>
          <p:spPr>
            <a:xfrm>
              <a:off x="6591215" y="3537914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92022C-D0BE-4996-9C92-C00B6FDD4963}"/>
                </a:ext>
              </a:extLst>
            </p:cNvPr>
            <p:cNvSpPr/>
            <p:nvPr/>
          </p:nvSpPr>
          <p:spPr>
            <a:xfrm>
              <a:off x="2931856" y="3537914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8CC3B62-3E80-4BF5-82FE-47872807EA11}"/>
                </a:ext>
              </a:extLst>
            </p:cNvPr>
            <p:cNvSpPr/>
            <p:nvPr/>
          </p:nvSpPr>
          <p:spPr>
            <a:xfrm>
              <a:off x="6591215" y="4057903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178C622-B638-46CA-B1AF-1FDECC588704}"/>
                </a:ext>
              </a:extLst>
            </p:cNvPr>
            <p:cNvSpPr/>
            <p:nvPr/>
          </p:nvSpPr>
          <p:spPr>
            <a:xfrm>
              <a:off x="2931856" y="4057903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전화번호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BFE058-35EF-4EFC-8EC1-050C562F2764}"/>
                </a:ext>
              </a:extLst>
            </p:cNvPr>
            <p:cNvSpPr/>
            <p:nvPr/>
          </p:nvSpPr>
          <p:spPr>
            <a:xfrm>
              <a:off x="6591215" y="4613486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1CFBF23-F058-48E5-A8CB-5889E75D805C}"/>
                </a:ext>
              </a:extLst>
            </p:cNvPr>
            <p:cNvSpPr/>
            <p:nvPr/>
          </p:nvSpPr>
          <p:spPr>
            <a:xfrm>
              <a:off x="2931856" y="4613486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생년월일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F5EFCA-0D8D-4325-95F6-40DB4EB3B649}"/>
                </a:ext>
              </a:extLst>
            </p:cNvPr>
            <p:cNvSpPr/>
            <p:nvPr/>
          </p:nvSpPr>
          <p:spPr>
            <a:xfrm>
              <a:off x="2931856" y="5434994"/>
              <a:ext cx="2938344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뒤로가기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50A9CE6-1E8F-4A77-8D4F-B8832675B632}"/>
                </a:ext>
              </a:extLst>
            </p:cNvPr>
            <p:cNvSpPr/>
            <p:nvPr/>
          </p:nvSpPr>
          <p:spPr>
            <a:xfrm>
              <a:off x="6591215" y="5431287"/>
              <a:ext cx="2850042" cy="382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가입하기</a:t>
              </a: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5718BDB-0EAF-4CA2-A8F5-EFB3CBFE9D61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35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(ID/PW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찾기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DF7555-7A39-4C0D-AD9B-8CEC5BA91E2F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E6B82-A504-4C3E-8078-CF81582C7FD1}"/>
              </a:ext>
            </a:extLst>
          </p:cNvPr>
          <p:cNvGrpSpPr/>
          <p:nvPr/>
        </p:nvGrpSpPr>
        <p:grpSpPr>
          <a:xfrm>
            <a:off x="745595" y="2212383"/>
            <a:ext cx="5346177" cy="4110040"/>
            <a:chOff x="1341690" y="974221"/>
            <a:chExt cx="9836209" cy="559749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596A22-BB19-42A8-9EF2-884E52CAC8C2}"/>
                </a:ext>
              </a:extLst>
            </p:cNvPr>
            <p:cNvSpPr/>
            <p:nvPr/>
          </p:nvSpPr>
          <p:spPr>
            <a:xfrm>
              <a:off x="1341690" y="974221"/>
              <a:ext cx="9836209" cy="5597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CD5BB0-536A-4C85-A69F-4C9DB39F7940}"/>
                </a:ext>
              </a:extLst>
            </p:cNvPr>
            <p:cNvSpPr/>
            <p:nvPr/>
          </p:nvSpPr>
          <p:spPr>
            <a:xfrm>
              <a:off x="2812922" y="2607188"/>
              <a:ext cx="3005206" cy="572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 </a:t>
              </a:r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D20F1E6-22FE-4172-9D70-00F16FDAF5C8}"/>
                </a:ext>
              </a:extLst>
            </p:cNvPr>
            <p:cNvSpPr/>
            <p:nvPr/>
          </p:nvSpPr>
          <p:spPr>
            <a:xfrm>
              <a:off x="7049781" y="2607188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79F0E3A-95D3-4EB6-ACF6-9DEAAF0D6473}"/>
                </a:ext>
              </a:extLst>
            </p:cNvPr>
            <p:cNvSpPr/>
            <p:nvPr/>
          </p:nvSpPr>
          <p:spPr>
            <a:xfrm>
              <a:off x="2812920" y="3693053"/>
              <a:ext cx="3005208" cy="572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전화번호 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FCBBC73-282D-4F4F-8E3F-9834FAA2F40B}"/>
                </a:ext>
              </a:extLst>
            </p:cNvPr>
            <p:cNvSpPr/>
            <p:nvPr/>
          </p:nvSpPr>
          <p:spPr>
            <a:xfrm>
              <a:off x="7049781" y="3693053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1F9E5A-D9C5-4969-BACA-87051DAB45EA}"/>
                </a:ext>
              </a:extLst>
            </p:cNvPr>
            <p:cNvSpPr/>
            <p:nvPr/>
          </p:nvSpPr>
          <p:spPr>
            <a:xfrm>
              <a:off x="2963566" y="5308669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뒤로 가기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1867DE4-6919-4847-A4F3-8E1A70AC4F24}"/>
                </a:ext>
              </a:extLst>
            </p:cNvPr>
            <p:cNvSpPr/>
            <p:nvPr/>
          </p:nvSpPr>
          <p:spPr>
            <a:xfrm>
              <a:off x="6998997" y="5308669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찾기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8E92294-FD13-4751-ADE3-87FB15CB4171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96475A-3661-44DD-883F-756AC8752560}"/>
              </a:ext>
            </a:extLst>
          </p:cNvPr>
          <p:cNvSpPr txBox="1"/>
          <p:nvPr/>
        </p:nvSpPr>
        <p:spPr>
          <a:xfrm>
            <a:off x="2909255" y="2251185"/>
            <a:ext cx="106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ID/</a:t>
            </a:r>
            <a:r>
              <a:rPr lang="en-US" altLang="ko-KR" sz="1400"/>
              <a:t>PW</a:t>
            </a:r>
            <a:r>
              <a:rPr lang="ko-KR" altLang="en-US" sz="1400" dirty="0"/>
              <a:t> 찾기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60908-7215-406D-B096-5C18F15901A4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0E056C-841E-447D-9EF1-F6811B0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87" y="2231534"/>
            <a:ext cx="3907700" cy="3954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1BA6F5-DD25-4E66-BB56-9AAAD093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87" y="2224865"/>
            <a:ext cx="3907700" cy="3961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57BBA-C251-4E6F-A2E2-9E9BDC7BE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75" y="3707061"/>
            <a:ext cx="1980524" cy="813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5AB161-8897-441C-AAD7-60A20FF7E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687" y="2231534"/>
            <a:ext cx="3907700" cy="39543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E844EF-2CA3-47F2-B0D3-7123964B7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304" y="3798615"/>
            <a:ext cx="1760466" cy="8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8C9-4855-880B-4823-30B169977BD4}"/>
              </a:ext>
            </a:extLst>
          </p:cNvPr>
          <p:cNvSpPr txBox="1"/>
          <p:nvPr/>
        </p:nvSpPr>
        <p:spPr>
          <a:xfrm>
            <a:off x="802888" y="7805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3964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화면설계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비밀번호 변경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E98C2-F9B2-CA2B-48AF-B793FF4643C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4037" y="6631536"/>
            <a:ext cx="2107963" cy="226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DF7555-7A39-4C0D-AD9B-8CEC5BA91E2F}"/>
              </a:ext>
            </a:extLst>
          </p:cNvPr>
          <p:cNvSpPr txBox="1"/>
          <p:nvPr/>
        </p:nvSpPr>
        <p:spPr>
          <a:xfrm>
            <a:off x="2282090" y="173009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E6B82-A504-4C3E-8078-CF81582C7FD1}"/>
              </a:ext>
            </a:extLst>
          </p:cNvPr>
          <p:cNvGrpSpPr/>
          <p:nvPr/>
        </p:nvGrpSpPr>
        <p:grpSpPr>
          <a:xfrm>
            <a:off x="745595" y="2212383"/>
            <a:ext cx="5346177" cy="4110040"/>
            <a:chOff x="1341690" y="974221"/>
            <a:chExt cx="9836209" cy="559749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596A22-BB19-42A8-9EF2-884E52CAC8C2}"/>
                </a:ext>
              </a:extLst>
            </p:cNvPr>
            <p:cNvSpPr/>
            <p:nvPr/>
          </p:nvSpPr>
          <p:spPr>
            <a:xfrm>
              <a:off x="1341690" y="974221"/>
              <a:ext cx="9836209" cy="5597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CD5BB0-536A-4C85-A69F-4C9DB39F7940}"/>
                </a:ext>
              </a:extLst>
            </p:cNvPr>
            <p:cNvSpPr/>
            <p:nvPr/>
          </p:nvSpPr>
          <p:spPr>
            <a:xfrm>
              <a:off x="2812922" y="2932101"/>
              <a:ext cx="3005206" cy="572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새 비밀번호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D20F1E6-22FE-4172-9D70-00F16FDAF5C8}"/>
                </a:ext>
              </a:extLst>
            </p:cNvPr>
            <p:cNvSpPr/>
            <p:nvPr/>
          </p:nvSpPr>
          <p:spPr>
            <a:xfrm>
              <a:off x="7049781" y="2932101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79F0E3A-95D3-4EB6-ACF6-9DEAAF0D6473}"/>
                </a:ext>
              </a:extLst>
            </p:cNvPr>
            <p:cNvSpPr/>
            <p:nvPr/>
          </p:nvSpPr>
          <p:spPr>
            <a:xfrm>
              <a:off x="2963566" y="4045622"/>
              <a:ext cx="3631776" cy="572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새 비밀번호 확인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FCBBC73-282D-4F4F-8E3F-9834FAA2F40B}"/>
                </a:ext>
              </a:extLst>
            </p:cNvPr>
            <p:cNvSpPr/>
            <p:nvPr/>
          </p:nvSpPr>
          <p:spPr>
            <a:xfrm>
              <a:off x="7049781" y="4017966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1F9E5A-D9C5-4969-BACA-87051DAB45EA}"/>
                </a:ext>
              </a:extLst>
            </p:cNvPr>
            <p:cNvSpPr/>
            <p:nvPr/>
          </p:nvSpPr>
          <p:spPr>
            <a:xfrm>
              <a:off x="2963566" y="5308669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메인으로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1867DE4-6919-4847-A4F3-8E1A70AC4F24}"/>
                </a:ext>
              </a:extLst>
            </p:cNvPr>
            <p:cNvSpPr/>
            <p:nvPr/>
          </p:nvSpPr>
          <p:spPr>
            <a:xfrm>
              <a:off x="6998997" y="5308669"/>
              <a:ext cx="2703913" cy="572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변경하기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8E92294-FD13-4751-ADE3-87FB15CB4171}"/>
              </a:ext>
            </a:extLst>
          </p:cNvPr>
          <p:cNvCxnSpPr>
            <a:cxnSpLocks/>
          </p:cNvCxnSpPr>
          <p:nvPr/>
        </p:nvCxnSpPr>
        <p:spPr>
          <a:xfrm>
            <a:off x="745595" y="2558962"/>
            <a:ext cx="53461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96475A-3661-44DD-883F-756AC8752560}"/>
              </a:ext>
            </a:extLst>
          </p:cNvPr>
          <p:cNvSpPr txBox="1"/>
          <p:nvPr/>
        </p:nvSpPr>
        <p:spPr>
          <a:xfrm>
            <a:off x="2683864" y="2244152"/>
            <a:ext cx="146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비밀번호 변경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60908-7215-406D-B096-5C18F15901A4}"/>
              </a:ext>
            </a:extLst>
          </p:cNvPr>
          <p:cNvSpPr txBox="1"/>
          <p:nvPr/>
        </p:nvSpPr>
        <p:spPr>
          <a:xfrm>
            <a:off x="8310947" y="1716727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BA8BD9-8195-4D82-BA82-FB66B7A6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87" y="2290213"/>
            <a:ext cx="3907700" cy="3954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76CE0-FEBD-432E-A91D-75765259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87" y="2297470"/>
            <a:ext cx="3907700" cy="39543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E5A0-F69B-4EAD-B57F-CDC6B7471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304" y="3864263"/>
            <a:ext cx="1760466" cy="813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5A1286-4F9F-4ED9-AFBF-19CA99F8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687" y="2297470"/>
            <a:ext cx="3907700" cy="39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781</Words>
  <Application>Microsoft Office PowerPoint</Application>
  <PresentationFormat>와이드스크린</PresentationFormat>
  <Paragraphs>295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HY헤드라인M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김지원</cp:lastModifiedBy>
  <cp:revision>85</cp:revision>
  <dcterms:created xsi:type="dcterms:W3CDTF">2022-12-09T01:31:23Z</dcterms:created>
  <dcterms:modified xsi:type="dcterms:W3CDTF">2024-04-17T05:36:27Z</dcterms:modified>
</cp:coreProperties>
</file>