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8" r:id="rId6"/>
    <p:sldId id="264" r:id="rId7"/>
    <p:sldId id="275" r:id="rId8"/>
    <p:sldId id="265" r:id="rId9"/>
    <p:sldId id="267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7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7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4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AC5C-BD02-4D58-8A79-0AC07E5D8B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9EDA-C712-41DF-97B7-37D7FAA92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2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3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9094" y="1113572"/>
            <a:ext cx="4487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SCAVANGE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 descr="https://lh6.googleusercontent.com/A9ofSZA1DDzFZoEb0aBxP9XhI7n1gLpW5lG1jqcVxbJbmoYH2TjLacn3FPdOkHKbJXAXSYWie4-MgF18RldKr7W_7T7xxAPZ9XXVWi44TdOWm0zhQ__nQzvtVeD6CTUmq0fdi6hhL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16" y="2128411"/>
            <a:ext cx="371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2308" y="3995225"/>
            <a:ext cx="2039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Carole Ma, Hannah Lee </a:t>
            </a:r>
          </a:p>
          <a:p>
            <a:r>
              <a:rPr lang="en-US" altLang="ko-KR" sz="2000" b="1" dirty="0"/>
              <a:t>Jae Jang </a:t>
            </a:r>
          </a:p>
          <a:p>
            <a:r>
              <a:rPr lang="en-US" altLang="ko-KR" sz="2000" b="1" dirty="0"/>
              <a:t>Sam Park &amp; Simon Wu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9" name="그래픽 8" descr="가득 찬 배터리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0" name="그래픽 9" descr="WiFi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1" name="그래픽 10" descr="신호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96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41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1137139" y="1996125"/>
            <a:ext cx="9711431" cy="4114770"/>
            <a:chOff x="11081239" y="2008825"/>
            <a:chExt cx="9711431" cy="4114770"/>
          </a:xfrm>
        </p:grpSpPr>
        <p:sp>
          <p:nvSpPr>
            <p:cNvPr id="23" name="직사각형 22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9200" y="2688767"/>
              <a:ext cx="91694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Recipes based on leftovers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Users have all the ingredients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Convenient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Easy/Simple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43139" y="1996125"/>
            <a:ext cx="9711431" cy="4114770"/>
            <a:chOff x="11081239" y="2008825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9200" y="2688767"/>
              <a:ext cx="91694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Users can rate their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favourite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recipes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Make and upload your own recipes for others to try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Recipes can be shared through social media (e.g. Facebook, twitter, etc.)</a:t>
              </a:r>
            </a:p>
            <a:p>
              <a:pPr fontAlgn="base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-OTHER FEATURES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81562 -0.001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4017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1137139" y="1996125"/>
            <a:ext cx="9711431" cy="4114770"/>
            <a:chOff x="11081239" y="2008825"/>
            <a:chExt cx="9711431" cy="4114770"/>
          </a:xfrm>
        </p:grpSpPr>
        <p:sp>
          <p:nvSpPr>
            <p:cNvPr id="23" name="직사각형 22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9200" y="2688767"/>
              <a:ext cx="9169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Users can rate their </a:t>
              </a:r>
              <a:r>
                <a:rPr lang="en-US" altLang="ko-KR" sz="2400" b="1" dirty="0" err="1">
                  <a:solidFill>
                    <a:schemeClr val="bg1"/>
                  </a:solidFill>
                </a:rPr>
                <a:t>favourite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recipes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Make and upload your own recipes for others to try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Recipes can be shared through social media (e.g. Facebook, twitter, etc.)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43139" y="1996125"/>
            <a:ext cx="9711431" cy="4341054"/>
            <a:chOff x="11081239" y="2008825"/>
            <a:chExt cx="9711431" cy="4341054"/>
          </a:xfrm>
        </p:grpSpPr>
        <p:sp>
          <p:nvSpPr>
            <p:cNvPr id="28" name="직사각형 27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9200" y="2441117"/>
              <a:ext cx="91694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Excess Features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Regularly review core requirements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Task too big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Excess difficulty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Break into smaller tasks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Poor communication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Regular team meeting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Assign tasks with clear roles</a:t>
              </a:r>
            </a:p>
            <a:p>
              <a:pPr fontAlgn="base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-RISKS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81563 -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52975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Deliverables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1137139" y="1996125"/>
            <a:ext cx="9711431" cy="4114770"/>
            <a:chOff x="11081239" y="2008825"/>
            <a:chExt cx="9711431" cy="4114770"/>
          </a:xfrm>
        </p:grpSpPr>
        <p:sp>
          <p:nvSpPr>
            <p:cNvPr id="23" name="직사각형 22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9200" y="2345867"/>
              <a:ext cx="91694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Excess Features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Regularly review core requirements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Task too big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Excess difficulty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Break into smaller tasks</a:t>
              </a:r>
            </a:p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Poor communication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Regular team meeting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Assign tasks with clear roles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82631" y="1996125"/>
            <a:ext cx="9711431" cy="4089460"/>
            <a:chOff x="11282631" y="1996125"/>
            <a:chExt cx="9711431" cy="40894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631" y="2005053"/>
              <a:ext cx="9711431" cy="408053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1292114" y="1996125"/>
              <a:ext cx="8984343" cy="408946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66286" y="2293257"/>
              <a:ext cx="7881257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1: Project Charter, 30-Second Pitch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2: basic UI/graphics complete, paper-base/wireframe complete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3: Project Prototype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4:  Testing &amp; Revision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5: Project completion/hand-off</a:t>
              </a:r>
            </a:p>
            <a:p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82279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83216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0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8028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Success Criteria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1151652" y="1996125"/>
            <a:ext cx="9711431" cy="4089460"/>
            <a:chOff x="11282631" y="1996125"/>
            <a:chExt cx="9711431" cy="40894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631" y="2005053"/>
              <a:ext cx="9711431" cy="408053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1292114" y="1996125"/>
              <a:ext cx="8984343" cy="408946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66286" y="2293257"/>
              <a:ext cx="7881257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1: Project Charter, 30-Second Pitch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2: basic UI/graphics complete, paper-base/wireframe complete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3: Project Prototype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4:  Testing &amp; Revision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0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bg1"/>
                  </a:solidFill>
                </a:rPr>
                <a:t>Week 5: Project completion/hand-off</a:t>
              </a:r>
            </a:p>
            <a:p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230104" y="1988869"/>
            <a:ext cx="9711431" cy="4089460"/>
            <a:chOff x="11282631" y="1996125"/>
            <a:chExt cx="9711431" cy="408946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631" y="2005053"/>
              <a:ext cx="9711431" cy="408053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1292114" y="1996125"/>
              <a:ext cx="8984343" cy="408946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66286" y="2293257"/>
              <a:ext cx="788125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User can find useful recipe from app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UI is easy to use and intuitive</a:t>
              </a:r>
            </a:p>
            <a:p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8321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15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6927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83216 0.0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1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15715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9" y="1997797"/>
            <a:ext cx="9751256" cy="408053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46661" y="1988869"/>
            <a:ext cx="9021186" cy="4089460"/>
            <a:chOff x="1146661" y="1988869"/>
            <a:chExt cx="9021186" cy="4089460"/>
          </a:xfrm>
        </p:grpSpPr>
        <p:sp>
          <p:nvSpPr>
            <p:cNvPr id="27" name="직사각형 26"/>
            <p:cNvSpPr/>
            <p:nvPr/>
          </p:nvSpPr>
          <p:spPr>
            <a:xfrm>
              <a:off x="1146661" y="1988869"/>
              <a:ext cx="9021186" cy="408946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21547" y="2286001"/>
              <a:ext cx="7913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User can find useful recipe from app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UI is easy to use and intuitive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297150" y="3178629"/>
            <a:ext cx="9751256" cy="1436914"/>
            <a:chOff x="1137139" y="3178629"/>
            <a:chExt cx="9751256" cy="1436914"/>
          </a:xfrm>
        </p:grpSpPr>
        <p:sp>
          <p:nvSpPr>
            <p:cNvPr id="20" name="직사각형 19"/>
            <p:cNvSpPr/>
            <p:nvPr/>
          </p:nvSpPr>
          <p:spPr>
            <a:xfrm>
              <a:off x="1137139" y="3178629"/>
              <a:ext cx="9751256" cy="143691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03854" y="3407934"/>
              <a:ext cx="8407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</a:rPr>
                <a:t>THANK YOU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05118 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83216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15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83216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1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7138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Introduction/Problem Statement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6094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1195754"/>
            <a:ext cx="9751257" cy="48621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37138" y="1195754"/>
            <a:ext cx="6444762" cy="4862146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6.googleusercontent.com/Pp6Q1RS4ph0DHWrcfnEYYqOsUeCU59wiy3WoyEzE1pN5zd7FG86hSqj_eoYWmq2_xiDwmjFsORQOUSSxmxpWxbk7quvIuvub97M3Sx7qBlEQ5g_84rldWhLM-_DpeU79l_kc8ocL2v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9" y="1978924"/>
            <a:ext cx="3374601" cy="35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40114" y="5254171"/>
            <a:ext cx="216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accent1"/>
                </a:solidFill>
              </a:rPr>
              <a:t>Chart</a:t>
            </a:r>
            <a:endParaRPr lang="ko-KR" altLang="en-US" sz="2400" u="sng" dirty="0">
              <a:solidFill>
                <a:schemeClr val="accent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7" name="그래픽 16" descr="가득 찬 배터리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9" name="그래픽 18" descr="WiFi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21" name="그래픽 20" descr="신호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pic>
        <p:nvPicPr>
          <p:cNvPr id="24" name="그래픽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3437" y="4395913"/>
            <a:ext cx="746176" cy="10550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30235 0.130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37138" y="1195754"/>
            <a:ext cx="9872235" cy="4862146"/>
            <a:chOff x="1137138" y="1195754"/>
            <a:chExt cx="9872235" cy="486214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8" y="1195754"/>
              <a:ext cx="9751257" cy="486214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137138" y="1195754"/>
              <a:ext cx="6444762" cy="4862146"/>
            </a:xfrm>
            <a:prstGeom prst="rect">
              <a:avLst/>
            </a:prstGeom>
            <a:solidFill>
              <a:schemeClr val="tx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0512" y="2166425"/>
              <a:ext cx="611138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Household consumers make up 47% of all food wasted in Canada</a:t>
              </a:r>
            </a:p>
            <a:p>
              <a:endParaRPr lang="en-US" altLang="ko-KR" sz="2800" b="1" dirty="0">
                <a:solidFill>
                  <a:schemeClr val="bg1"/>
                </a:solidFill>
              </a:endParaRPr>
            </a:p>
            <a:p>
              <a:endParaRPr lang="en-US" altLang="ko-KR" sz="2800" b="1" dirty="0">
                <a:solidFill>
                  <a:schemeClr val="bg1"/>
                </a:solidFill>
              </a:endParaRPr>
            </a:p>
            <a:p>
              <a:r>
                <a:rPr lang="en-US" altLang="ko-KR" sz="2800" b="1" dirty="0">
                  <a:solidFill>
                    <a:schemeClr val="bg1"/>
                  </a:solidFill>
                </a:rPr>
                <a:t>20% of the avoidable food waste consists of leftovers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2050" name="Picture 2" descr="https://lh6.googleusercontent.com/Pp6Q1RS4ph0DHWrcfnEYYqOsUeCU59wiy3WoyEzE1pN5zd7FG86hSqj_eoYWmq2_xiDwmjFsORQOUSSxmxpWxbk7quvIuvub97M3Sx7qBlEQ5g_84rldWhLM-_DpeU79l_kc8ocL2v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99" y="1970815"/>
              <a:ext cx="3427474" cy="356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40114" y="5254171"/>
              <a:ext cx="2162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u="sng" dirty="0">
                  <a:solidFill>
                    <a:schemeClr val="accent1"/>
                  </a:solidFill>
                </a:rPr>
                <a:t>Chart</a:t>
              </a:r>
              <a:endParaRPr lang="ko-KR" altLang="en-US" sz="2400" u="sng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064916" y="1220748"/>
            <a:ext cx="9870532" cy="4837151"/>
            <a:chOff x="1137137" y="1220748"/>
            <a:chExt cx="9870532" cy="483715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7" y="1220748"/>
              <a:ext cx="9741574" cy="4837151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1137138" y="2975429"/>
              <a:ext cx="9751257" cy="120468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6094" y="3274420"/>
              <a:ext cx="9741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To develop a web app aimed to reduced people’s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avoidable food waste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7138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Introduction/Problem Statement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6094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7" name="그래픽 16" descr="가득 찬 배터리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9" name="그래픽 18" descr="WiFi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21" name="그래픽 20" descr="신호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143794" y="637727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Mission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81211 -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12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7 L -0.8138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6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9838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Mission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16994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1146216" y="1233448"/>
            <a:ext cx="9870532" cy="4837151"/>
            <a:chOff x="1137137" y="1208048"/>
            <a:chExt cx="9870532" cy="483715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7" y="1208048"/>
              <a:ext cx="9741574" cy="4837151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137138" y="2950029"/>
              <a:ext cx="9751257" cy="120468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6094" y="3274420"/>
              <a:ext cx="9741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To develop a web app aimed to reduced people’s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avoidable food waste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005039" y="1208484"/>
            <a:ext cx="9741572" cy="4862115"/>
            <a:chOff x="1137139" y="1208484"/>
            <a:chExt cx="9741572" cy="48621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216" y="1208484"/>
              <a:ext cx="9732495" cy="4862115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1137139" y="1233448"/>
              <a:ext cx="9741572" cy="4837151"/>
              <a:chOff x="1137139" y="1208484"/>
              <a:chExt cx="9741572" cy="486211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37139" y="1208484"/>
                <a:ext cx="9741572" cy="4862115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92300" y="1926335"/>
                <a:ext cx="8280400" cy="411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App should allow user to easily enter ingredients and search recipes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endParaRPr lang="en-US" altLang="ko-KR" sz="2800" b="1" dirty="0">
                  <a:solidFill>
                    <a:schemeClr val="bg1"/>
                  </a:solidFill>
                </a:endParaRP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Recipes should be presented in an easily accessible and readable manner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endParaRPr lang="en-US" altLang="ko-KR" sz="2800" b="1" dirty="0">
                  <a:solidFill>
                    <a:schemeClr val="bg1"/>
                  </a:solidFill>
                </a:endParaRP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App should be intuitive and easy to handle (minimalistic)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Requirements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82279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8095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570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1137139" y="1227534"/>
            <a:ext cx="9741572" cy="4862115"/>
            <a:chOff x="1137139" y="1208484"/>
            <a:chExt cx="9741572" cy="48621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216" y="1208484"/>
              <a:ext cx="9732495" cy="4862115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1137139" y="1233448"/>
              <a:ext cx="9741572" cy="4837151"/>
              <a:chOff x="1137139" y="1208484"/>
              <a:chExt cx="9741572" cy="486211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37139" y="1208484"/>
                <a:ext cx="9741572" cy="4862115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92300" y="1926335"/>
                <a:ext cx="8280400" cy="411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App should allow user to easily enter ingredients and search recipes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endParaRPr lang="en-US" altLang="ko-KR" sz="2800" b="1" dirty="0">
                  <a:solidFill>
                    <a:schemeClr val="bg1"/>
                  </a:solidFill>
                </a:endParaRP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Recipes should be presented in an easily accessible and readable manner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endParaRPr lang="en-US" altLang="ko-KR" sz="2800" b="1" dirty="0">
                  <a:solidFill>
                    <a:schemeClr val="bg1"/>
                  </a:solidFill>
                </a:endParaRP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ko-KR" sz="2800" b="1" dirty="0">
                    <a:solidFill>
                      <a:schemeClr val="bg1"/>
                    </a:solidFill>
                  </a:rPr>
                  <a:t>App should be intuitive and easy to handle (minimalistic)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Requirements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985987" y="1119107"/>
            <a:ext cx="9751258" cy="4966478"/>
            <a:chOff x="10985987" y="1119107"/>
            <a:chExt cx="9751258" cy="4966478"/>
          </a:xfrm>
        </p:grpSpPr>
        <p:sp>
          <p:nvSpPr>
            <p:cNvPr id="29" name="직사각형 28"/>
            <p:cNvSpPr/>
            <p:nvPr/>
          </p:nvSpPr>
          <p:spPr>
            <a:xfrm>
              <a:off x="1098598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438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31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611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1089134" y="2025748"/>
            <a:ext cx="9711431" cy="4114770"/>
            <a:chOff x="11089134" y="2025748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89134" y="2025748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20500" y="2724150"/>
              <a:ext cx="871176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 err="1">
                  <a:solidFill>
                    <a:schemeClr val="bg1"/>
                  </a:solidFill>
                </a:rPr>
                <a:t>Scavange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finds recipes based on leftover food ingredients specified by the user 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Aims to help busy students make use of leftovers 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Target audience: </a:t>
              </a:r>
            </a:p>
            <a:p>
              <a:pPr lvl="1" fontAlgn="base"/>
              <a:r>
                <a:rPr lang="en-US" altLang="ko-KR" sz="2400" b="1" dirty="0">
                  <a:solidFill>
                    <a:schemeClr val="bg1"/>
                  </a:solidFill>
                </a:rPr>
                <a:t>   Students/Meal planners (home)</a:t>
              </a:r>
            </a:p>
            <a:p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82279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1.48148E-6 L -0.8082 0.00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81302 0.0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5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79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1157051" y="1967437"/>
            <a:ext cx="9711431" cy="4114770"/>
            <a:chOff x="1157051" y="1903937"/>
            <a:chExt cx="9711431" cy="4114770"/>
          </a:xfrm>
        </p:grpSpPr>
        <p:sp>
          <p:nvSpPr>
            <p:cNvPr id="8" name="직사각형 7"/>
            <p:cNvSpPr/>
            <p:nvPr/>
          </p:nvSpPr>
          <p:spPr>
            <a:xfrm>
              <a:off x="1157051" y="1903937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2750" y="2724150"/>
              <a:ext cx="8711768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 err="1">
                  <a:solidFill>
                    <a:schemeClr val="bg1"/>
                  </a:solidFill>
                </a:rPr>
                <a:t>Scavange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finds recipes based on leftover food ingredients specified by the user 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Aims to help busy students make use of leftovers 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Target audience: </a:t>
              </a:r>
            </a:p>
            <a:p>
              <a:pPr lvl="1" fontAlgn="base"/>
              <a:r>
                <a:rPr lang="en-US" altLang="ko-KR" sz="2400" b="1" dirty="0">
                  <a:solidFill>
                    <a:schemeClr val="bg1"/>
                  </a:solidFill>
                </a:rPr>
                <a:t>   Students/Meal planners (home)</a:t>
              </a:r>
            </a:p>
            <a:p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-STAKEHOLDERS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037651" y="1967437"/>
            <a:ext cx="9711431" cy="4114770"/>
            <a:chOff x="11037651" y="1903937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37651" y="1903937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563350" y="2724150"/>
              <a:ext cx="8711768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Students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Meal Planners</a:t>
              </a:r>
              <a:br>
                <a:rPr lang="en-US" altLang="ko-KR" sz="2800" b="1" dirty="0">
                  <a:solidFill>
                    <a:schemeClr val="bg1"/>
                  </a:solidFill>
                </a:rPr>
              </a:br>
              <a:endParaRPr lang="en-US" altLang="ko-KR" sz="36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Metro Vancouver</a:t>
              </a:r>
              <a:endParaRPr lang="en-US" altLang="ko-KR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1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81042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1157051" y="1967437"/>
            <a:ext cx="9711431" cy="4114770"/>
            <a:chOff x="1157051" y="1903937"/>
            <a:chExt cx="9711431" cy="4114770"/>
          </a:xfrm>
        </p:grpSpPr>
        <p:sp>
          <p:nvSpPr>
            <p:cNvPr id="8" name="직사각형 7"/>
            <p:cNvSpPr/>
            <p:nvPr/>
          </p:nvSpPr>
          <p:spPr>
            <a:xfrm>
              <a:off x="1157051" y="1903937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2750" y="2724150"/>
              <a:ext cx="871176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Students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Meal Planners</a:t>
              </a:r>
              <a:br>
                <a:rPr lang="en-US" altLang="ko-KR" sz="2800" b="1" dirty="0">
                  <a:solidFill>
                    <a:schemeClr val="bg1"/>
                  </a:solidFill>
                </a:rPr>
              </a:br>
              <a:endParaRPr lang="en-US" altLang="ko-KR" sz="3600" b="1" dirty="0">
                <a:solidFill>
                  <a:schemeClr val="bg1"/>
                </a:solidFill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Metro Vancouver</a:t>
              </a:r>
              <a:endParaRPr lang="en-US" altLang="ko-KR" sz="3600" dirty="0">
                <a:solidFill>
                  <a:schemeClr val="bg1"/>
                </a:solidFill>
              </a:endParaRPr>
            </a:p>
            <a:p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GOAL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037651" y="1967437"/>
            <a:ext cx="9711431" cy="4114770"/>
            <a:chOff x="11037651" y="1903937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37651" y="1903937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563350" y="2724150"/>
              <a:ext cx="871176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To  allow users to discover new and creative ways to make use of their leftover food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8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To reduce overall consumer food waste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8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To help people save money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6588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81042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88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137139" y="1996125"/>
            <a:ext cx="9711431" cy="4114770"/>
            <a:chOff x="11037651" y="1903937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37651" y="1903937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563350" y="2724150"/>
              <a:ext cx="87117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To  allow users to discover new and creative ways to make use of their leftover food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To reduce overall consumer food waste</a:t>
              </a: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To help people save money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HOW IT WORKS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081239" y="2008825"/>
            <a:ext cx="9711431" cy="4114770"/>
            <a:chOff x="11081239" y="2008825"/>
            <a:chExt cx="9711431" cy="4114770"/>
          </a:xfrm>
        </p:grpSpPr>
        <p:sp>
          <p:nvSpPr>
            <p:cNvPr id="36" name="직사각형 35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79200" y="2688767"/>
              <a:ext cx="9169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 can type in Ingredients or verbally specify foods using the speech recognition feature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sz="2400" b="1" dirty="0" err="1">
                  <a:solidFill>
                    <a:schemeClr val="bg1"/>
                  </a:solidFill>
                </a:rPr>
                <a:t>Scavange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will search for recipes that best match inputs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Suggested recipes will be listed based on user ratings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81562 -0.0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7139" y="1012874"/>
            <a:ext cx="9751256" cy="140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2496" y="1055077"/>
            <a:ext cx="68931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0512" y="2166425"/>
            <a:ext cx="6111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Household consumers make up 47% of all food wasted in Canada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20% of the avoidable food waste consists of leftovers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634328" y="617581"/>
            <a:ext cx="1244383" cy="425159"/>
            <a:chOff x="9634328" y="617581"/>
            <a:chExt cx="1244383" cy="425159"/>
          </a:xfrm>
        </p:grpSpPr>
        <p:pic>
          <p:nvPicPr>
            <p:cNvPr id="14" name="그래픽 13" descr="가득 찬 배터리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83418" y="617581"/>
              <a:ext cx="395293" cy="395293"/>
            </a:xfrm>
            <a:prstGeom prst="rect">
              <a:avLst/>
            </a:prstGeom>
          </p:spPr>
        </p:pic>
        <p:pic>
          <p:nvPicPr>
            <p:cNvPr id="15" name="그래픽 14" descr="WiFi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4328" y="629083"/>
              <a:ext cx="413657" cy="413657"/>
            </a:xfrm>
            <a:prstGeom prst="rect">
              <a:avLst/>
            </a:prstGeom>
          </p:spPr>
        </p:pic>
        <p:pic>
          <p:nvPicPr>
            <p:cNvPr id="16" name="그래픽 15" descr="신호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1800" y="618083"/>
              <a:ext cx="339858" cy="33985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176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SCAVANGE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8237" y="1119107"/>
            <a:ext cx="9751258" cy="4966478"/>
            <a:chOff x="1137137" y="1119107"/>
            <a:chExt cx="9751258" cy="4966478"/>
          </a:xfrm>
        </p:grpSpPr>
        <p:sp>
          <p:nvSpPr>
            <p:cNvPr id="5" name="직사각형 4"/>
            <p:cNvSpPr/>
            <p:nvPr/>
          </p:nvSpPr>
          <p:spPr>
            <a:xfrm>
              <a:off x="1137137" y="1247185"/>
              <a:ext cx="9751258" cy="48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534" y="1119107"/>
              <a:ext cx="44330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SCAVANGE</a:t>
              </a:r>
              <a:endParaRPr lang="en-US" altLang="ko-KR" b="0" dirty="0">
                <a:effectLst/>
              </a:endParaRPr>
            </a:p>
            <a:p>
              <a:br>
                <a:rPr lang="en-US" altLang="ko-KR" dirty="0"/>
              </a:br>
              <a:endParaRPr lang="ko-KR" altLang="en-US" dirty="0"/>
            </a:p>
          </p:txBody>
        </p:sp>
        <p:pic>
          <p:nvPicPr>
            <p:cNvPr id="19" name="Picture 2" descr="https://lh6.googleusercontent.com/A9ofSZA1DDzFZoEb0aBxP9XhI7n1gLpW5lG1jqcVxbJbmoYH2TjLacn3FPdOkHKbJXAXSYWie4-MgF18RldKr7W_7T7xxAPZ9XXVWi44TdOWm0zhQ__nQzvtVeD6CTUmq0fdi6hhLE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61" y="2078577"/>
              <a:ext cx="3669613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1137139" y="1996125"/>
            <a:ext cx="9711431" cy="4114770"/>
            <a:chOff x="11081239" y="2008825"/>
            <a:chExt cx="9711431" cy="4114770"/>
          </a:xfrm>
        </p:grpSpPr>
        <p:sp>
          <p:nvSpPr>
            <p:cNvPr id="23" name="직사각형 22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9200" y="2688767"/>
              <a:ext cx="9169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 can type in Ingredients or verbally specify foods using the speech recognition feature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sz="2400" b="1" dirty="0" err="1">
                  <a:solidFill>
                    <a:schemeClr val="bg1"/>
                  </a:solidFill>
                </a:rPr>
                <a:t>Scavange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will search for recipes that best match inputs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Suggested recipes will be listed based on user ratings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43139" y="1996125"/>
            <a:ext cx="9711431" cy="4114770"/>
            <a:chOff x="11081239" y="2008825"/>
            <a:chExt cx="9711431" cy="4114770"/>
          </a:xfrm>
        </p:grpSpPr>
        <p:sp>
          <p:nvSpPr>
            <p:cNvPr id="28" name="직사각형 27"/>
            <p:cNvSpPr/>
            <p:nvPr/>
          </p:nvSpPr>
          <p:spPr>
            <a:xfrm>
              <a:off x="11081239" y="2008825"/>
              <a:ext cx="9711431" cy="411477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9200" y="2688767"/>
              <a:ext cx="91694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Recipes based on leftovers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Users have all the ingredients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Convenient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400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solidFill>
                    <a:schemeClr val="bg1"/>
                  </a:solidFill>
                </a:rPr>
                <a:t>Easy/Simple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62964" y="643542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-MAIN FEATURE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82279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81562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6927 0.0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821</Words>
  <Application>Microsoft Office PowerPoint</Application>
  <PresentationFormat>와이드스크린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JaeHyeok Jang</dc:creator>
  <cp:lastModifiedBy>JaeHyeok Jang</cp:lastModifiedBy>
  <cp:revision>64</cp:revision>
  <dcterms:created xsi:type="dcterms:W3CDTF">2017-05-01T03:43:28Z</dcterms:created>
  <dcterms:modified xsi:type="dcterms:W3CDTF">2017-05-01T22:29:20Z</dcterms:modified>
</cp:coreProperties>
</file>