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9" r:id="rId2"/>
    <p:sldId id="268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Amatic SC" panose="020B0600000101010101" charset="-79"/>
      <p:regular r:id="rId9"/>
      <p:bold r:id="rId10"/>
    </p:embeddedFont>
    <p:embeddedFont>
      <p:font typeface="Source Code Pro" panose="020B0600000101010101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94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8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0" y="1238874"/>
            <a:ext cx="2333300" cy="22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842350" y="118575"/>
            <a:ext cx="3842100" cy="9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5400" b="1">
                <a:solidFill>
                  <a:srgbClr val="F8CBAD"/>
                </a:solidFill>
                <a:latin typeface="Calibri"/>
                <a:ea typeface="Calibri"/>
                <a:cs typeface="Calibri"/>
                <a:sym typeface="Calibri"/>
              </a:rPr>
              <a:t>SCAVANGE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52250" y="3819075"/>
            <a:ext cx="3842100" cy="7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2400" b="1">
                <a:latin typeface="Amatic SC"/>
                <a:ea typeface="Amatic SC"/>
                <a:cs typeface="Amatic SC"/>
                <a:sym typeface="Amatic SC"/>
              </a:rPr>
              <a:t>By: Carole Ma, Hannah Lee, Jae Jang, Sam Park, &amp; Simon Wu</a:t>
            </a:r>
          </a:p>
        </p:txBody>
      </p:sp>
    </p:spTree>
    <p:extLst>
      <p:ext uri="{BB962C8B-B14F-4D97-AF65-F5344CB8AC3E}">
        <p14:creationId xmlns:p14="http://schemas.microsoft.com/office/powerpoint/2010/main" val="41151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101464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Deliverables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902464"/>
            <a:ext cx="8520600" cy="40537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matic SC"/>
            </a:pPr>
            <a:r>
              <a:rPr lang="en-GB" sz="2000" b="1" dirty="0">
                <a:latin typeface="Amatic SC"/>
                <a:ea typeface="Amatic SC"/>
                <a:cs typeface="Amatic SC"/>
                <a:sym typeface="Amatic SC"/>
              </a:rPr>
              <a:t>Week 3: Project Prototype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matic SC"/>
                <a:ea typeface="Amatic SC"/>
                <a:cs typeface="Amatic SC"/>
                <a:sym typeface="Amatic SC"/>
              </a:rPr>
              <a:t>Finish web-based and mobile-based UI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matic SC"/>
                <a:ea typeface="Amatic SC"/>
                <a:cs typeface="Amatic SC"/>
                <a:sym typeface="Amatic SC"/>
              </a:rPr>
              <a:t>Back-end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b="1" dirty="0">
                <a:latin typeface="Amatic SC"/>
                <a:ea typeface="Amatic SC"/>
                <a:cs typeface="Amatic SC"/>
                <a:sym typeface="Amatic SC"/>
              </a:rPr>
              <a:t>	-Create database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b="1" dirty="0">
                <a:latin typeface="Amatic SC"/>
                <a:ea typeface="Amatic SC"/>
                <a:cs typeface="Amatic SC"/>
                <a:sym typeface="Amatic SC"/>
              </a:rPr>
              <a:t>	-Communication between back-end and front-end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b="1" dirty="0">
                <a:latin typeface="Amatic SC"/>
                <a:ea typeface="Amatic SC"/>
                <a:cs typeface="Amatic SC"/>
                <a:sym typeface="Amatic SC"/>
              </a:rPr>
              <a:t>	-PHP/SQL/AJAX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sz="20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matic SC"/>
            </a:pPr>
            <a:r>
              <a:rPr lang="en-GB" sz="2000" b="1" dirty="0">
                <a:latin typeface="Amatic SC"/>
                <a:ea typeface="Amatic SC"/>
                <a:cs typeface="Amatic SC"/>
                <a:sym typeface="Amatic SC"/>
              </a:rPr>
              <a:t>Week 4:  Testing &amp; Revision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2000" b="1" dirty="0">
                <a:latin typeface="Amatic SC"/>
                <a:ea typeface="Amatic SC"/>
                <a:cs typeface="Amatic SC"/>
                <a:sym typeface="Amatic SC"/>
              </a:rPr>
              <a:t>Test functionality without </a:t>
            </a:r>
            <a:r>
              <a:rPr lang="en-GB" sz="2000" b="1" dirty="0" err="1">
                <a:latin typeface="Amatic SC"/>
                <a:ea typeface="Amatic SC"/>
                <a:cs typeface="Amatic SC"/>
                <a:sym typeface="Amatic SC"/>
              </a:rPr>
              <a:t>Javascript</a:t>
            </a:r>
            <a:endParaRPr lang="en-GB" sz="20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2000" b="1" dirty="0">
                <a:latin typeface="Amatic SC"/>
                <a:ea typeface="Amatic SC"/>
                <a:cs typeface="Amatic SC"/>
                <a:sym typeface="Amatic SC"/>
              </a:rPr>
              <a:t>Add remaining content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matic SC"/>
            </a:pPr>
            <a:r>
              <a:rPr lang="en-GB" sz="2000" b="1" dirty="0">
                <a:latin typeface="Amatic SC"/>
                <a:ea typeface="Amatic SC"/>
                <a:cs typeface="Amatic SC"/>
                <a:sym typeface="Amatic SC"/>
              </a:rPr>
              <a:t>Week 5: Project completion/hand-off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</Words>
  <Application>Microsoft Office PowerPoint</Application>
  <PresentationFormat>화면 슬라이드 쇼(16:9)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Calibri</vt:lpstr>
      <vt:lpstr>Amatic SC</vt:lpstr>
      <vt:lpstr>Arial</vt:lpstr>
      <vt:lpstr>Source Code Pro</vt:lpstr>
      <vt:lpstr>beach-day</vt:lpstr>
      <vt:lpstr>PowerPoint 프레젠테이션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Deliverables</dc:title>
  <cp:lastModifiedBy>JaeHyeok Jang</cp:lastModifiedBy>
  <cp:revision>3</cp:revision>
  <dcterms:modified xsi:type="dcterms:W3CDTF">2017-05-05T21:46:13Z</dcterms:modified>
</cp:coreProperties>
</file>