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 autoAdjust="0"/>
  </p:normalViewPr>
  <p:slideViewPr>
    <p:cSldViewPr>
      <p:cViewPr>
        <p:scale>
          <a:sx n="120" d="100"/>
          <a:sy n="120" d="100"/>
        </p:scale>
        <p:origin x="-13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2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2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2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4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399-83AD-4946-8814-2B67ED68691B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5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B399-83AD-4946-8814-2B67ED68691B}" type="datetimeFigureOut">
              <a:rPr lang="ko-KR" altLang="en-US" smtClean="0"/>
              <a:t>2015-01-23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5955-4525-42FD-8911-FD483B4C9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pis.map.daum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cho\바탕 화면\다음\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3816424" cy="269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63"/>
          <p:cNvSpPr txBox="1">
            <a:spLocks noChangeArrowheads="1"/>
          </p:cNvSpPr>
          <p:nvPr/>
        </p:nvSpPr>
        <p:spPr bwMode="auto">
          <a:xfrm>
            <a:off x="5580112" y="260648"/>
            <a:ext cx="288032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1.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아래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URL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로 이동           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  <a:hlinkClick r:id="rId3"/>
              </a:rPr>
              <a:t>http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  <a:hlinkClick r:id="rId3"/>
              </a:rPr>
              <a:t>://apis.map.daum.net/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가운데의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Web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을 클릭한다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2. 2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와 같은 그림이 나타나며 시작하기를 클릭한다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1030" name="Picture 6" descr="C:\Documents and Settings\cho\바탕 화면\다음\2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4" y="3140968"/>
            <a:ext cx="3789226" cy="334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15577" y="271959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1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67744" y="1685011"/>
            <a:ext cx="936104" cy="8428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09335" y="5517232"/>
            <a:ext cx="93610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5576" y="3140968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>
                <a:latin typeface="Arial" pitchFamily="34" charset="0"/>
                <a:ea typeface="돋움" pitchFamily="50" charset="-127"/>
                <a:cs typeface="Arial" pitchFamily="34" charset="0"/>
              </a:rPr>
              <a:t>2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515577" y="271959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3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5576" y="2636912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4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2050" name="Picture 2" descr="C:\Documents and Settings\cho\바탕 화면\다음\33-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1959"/>
            <a:ext cx="7263234" cy="16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cho\바탕 화면\다음\33-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1959"/>
            <a:ext cx="483288" cy="16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Documents and Settings\cho\바탕 화면\다음\4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28812"/>
            <a:ext cx="4495056" cy="254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204526" y="1090055"/>
            <a:ext cx="1079442" cy="2507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5576" y="655377"/>
            <a:ext cx="632497" cy="3973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51720" y="4209577"/>
            <a:ext cx="144016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63"/>
          <p:cNvSpPr txBox="1">
            <a:spLocks noChangeArrowheads="1"/>
          </p:cNvSpPr>
          <p:nvPr/>
        </p:nvSpPr>
        <p:spPr bwMode="auto">
          <a:xfrm>
            <a:off x="5868144" y="2628812"/>
            <a:ext cx="288032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3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좌측하단의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키모양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또는 상단단락의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App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생성관리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페이지를 클릭한다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</a:p>
          <a:p>
            <a:pPr>
              <a:spcAft>
                <a:spcPts val="400"/>
              </a:spcAft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4.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앱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만들기를 클릭한다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515577" y="271959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5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3074" name="Picture 2" descr="C:\Documents and Settings\cho\바탕 화면\다음\5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1959"/>
            <a:ext cx="4732661" cy="21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cho\바탕 화면\다음\6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762161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15577" y="3212976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>
                <a:latin typeface="Arial" pitchFamily="34" charset="0"/>
                <a:ea typeface="돋움" pitchFamily="50" charset="-127"/>
                <a:cs typeface="Arial" pitchFamily="34" charset="0"/>
              </a:rPr>
              <a:t>6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7" name="TextBox 63"/>
          <p:cNvSpPr txBox="1">
            <a:spLocks noChangeArrowheads="1"/>
          </p:cNvSpPr>
          <p:nvPr/>
        </p:nvSpPr>
        <p:spPr bwMode="auto">
          <a:xfrm>
            <a:off x="5940152" y="271959"/>
            <a:ext cx="302433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5.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앱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만들기라는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레이어팝업이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생성되며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앱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이름을 등록한다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6.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앱을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생성 후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좌측메뉴중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API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키를 선택하여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REST/JS API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메뉴를 클릭하여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API KEY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를 생성한다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7584" y="4023723"/>
            <a:ext cx="864096" cy="2507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" name="직선 화살표 연결선 2"/>
          <p:cNvCxnSpPr>
            <a:stCxn id="19" idx="3"/>
          </p:cNvCxnSpPr>
          <p:nvPr/>
        </p:nvCxnSpPr>
        <p:spPr>
          <a:xfrm>
            <a:off x="1691680" y="4149080"/>
            <a:ext cx="63367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5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63"/>
          <p:cNvSpPr txBox="1">
            <a:spLocks noChangeArrowheads="1"/>
          </p:cNvSpPr>
          <p:nvPr/>
        </p:nvSpPr>
        <p:spPr bwMode="auto">
          <a:xfrm>
            <a:off x="5580112" y="260648"/>
            <a:ext cx="309634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7.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Refere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입력에 해당 도메인주소를 입력 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완료를 클릭한다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: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  <a:hlinkClick r:id="rId2"/>
              </a:rPr>
              <a:t>http://www.naver.com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)</a:t>
            </a:r>
          </a:p>
          <a:p>
            <a:pPr>
              <a:spcAft>
                <a:spcPts val="400"/>
              </a:spcAft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8. API KEY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가 생성된걸 볼 수 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15577" y="271959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>
                <a:latin typeface="Arial" pitchFamily="34" charset="0"/>
                <a:ea typeface="돋움" pitchFamily="50" charset="-127"/>
                <a:cs typeface="Arial" pitchFamily="34" charset="0"/>
              </a:rPr>
              <a:t>7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10" name="Picture 2" descr="C:\Documents and Settings\cho\바탕 화면\다음\7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4" y="260648"/>
            <a:ext cx="316835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Documents and Settings\cho\바탕 화면\다음\8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3" y="3717032"/>
            <a:ext cx="6596194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763688" y="4077072"/>
            <a:ext cx="3528392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5520" y="3717032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8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9592" y="1124744"/>
            <a:ext cx="72008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63"/>
          <p:cNvSpPr txBox="1">
            <a:spLocks noChangeArrowheads="1"/>
          </p:cNvSpPr>
          <p:nvPr/>
        </p:nvSpPr>
        <p:spPr bwMode="auto">
          <a:xfrm>
            <a:off x="5796136" y="271959"/>
            <a:ext cx="2880320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9.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좌측메뉴의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API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항목을 선택 후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우측하단 단락의 지도에서 서비스를 클릭하여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API KEY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를 활성화 시킨다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5577" y="271959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>
                <a:latin typeface="Arial" pitchFamily="34" charset="0"/>
                <a:ea typeface="돋움" pitchFamily="50" charset="-127"/>
                <a:cs typeface="Arial" pitchFamily="34" charset="0"/>
              </a:rPr>
              <a:t>9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5122" name="Picture 2" descr="C:\Documents and Settings\cho\바탕 화면\다음\99-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1959"/>
            <a:ext cx="1188679" cy="186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Documents and Settings\cho\바탕 화면\다음\99-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1959"/>
            <a:ext cx="32194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99592" y="1340768"/>
            <a:ext cx="72008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15816" y="956652"/>
            <a:ext cx="792088" cy="384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128</Words>
  <Application>Microsoft Office PowerPoint</Application>
  <PresentationFormat>화면 슬라이드 쇼(4:3)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beginner</dc:creator>
  <cp:lastModifiedBy>cho</cp:lastModifiedBy>
  <cp:revision>8</cp:revision>
  <dcterms:created xsi:type="dcterms:W3CDTF">2014-10-08T08:41:17Z</dcterms:created>
  <dcterms:modified xsi:type="dcterms:W3CDTF">2015-01-23T03:01:36Z</dcterms:modified>
</cp:coreProperties>
</file>