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4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5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0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3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51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5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1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1F89-6624-4F65-8D6B-2B08B8C0E609}" type="datetimeFigureOut">
              <a:rPr lang="ko-KR" altLang="en-US" smtClean="0"/>
              <a:t>2014-10-27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oogle.com/analytic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My Documents\알툴바폴더\naver_com_20141027_1014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5"/>
            <a:ext cx="5467524" cy="334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Administrator\My Documents\알툴바폴더\naver_com_20141027_1014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5"/>
            <a:ext cx="6339954" cy="193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63"/>
          <p:cNvSpPr txBox="1">
            <a:spLocks noChangeArrowheads="1"/>
          </p:cNvSpPr>
          <p:nvPr/>
        </p:nvSpPr>
        <p:spPr bwMode="auto">
          <a:xfrm>
            <a:off x="6516216" y="548680"/>
            <a:ext cx="216024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1.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아래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URL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로 이동           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  <a:hlinkClick r:id="rId4"/>
              </a:rPr>
              <a:t>http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  <a:hlinkClick r:id="rId4"/>
              </a:rPr>
              <a:t>://www.google.com/analytics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  <a:hlinkClick r:id="rId4"/>
              </a:rPr>
              <a:t>/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2.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로그인 또는 계정 만들기 클릭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3.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가입 클릭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8685" y="412636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2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885" y="4007728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3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0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istrator\My Documents\알툴바폴더\naver_com_20141027_1019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4" y="404664"/>
            <a:ext cx="3240360" cy="272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63"/>
          <p:cNvSpPr txBox="1">
            <a:spLocks noChangeArrowheads="1"/>
          </p:cNvSpPr>
          <p:nvPr/>
        </p:nvSpPr>
        <p:spPr bwMode="auto">
          <a:xfrm>
            <a:off x="6300192" y="552076"/>
            <a:ext cx="2160240" cy="38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4.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양식에 맞게끔 작성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5.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동의함 클릭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6146" y="552076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4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2051" name="Picture 3" descr="C:\Documents and Settings\Administrator\My Documents\알툴바폴더\naver_com_20141027_1021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0715"/>
            <a:ext cx="3551188" cy="24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56146" y="3417659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5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4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56146" y="552076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>
                <a:latin typeface="Arial" pitchFamily="34" charset="0"/>
                <a:ea typeface="돋움" pitchFamily="50" charset="-127"/>
                <a:cs typeface="Arial" pitchFamily="34" charset="0"/>
              </a:rPr>
              <a:t>6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3074" name="Picture 2" descr="C:\Documents and Settings\Administrator\My Documents\알툴바폴더\naver_com_20141027_1022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4664"/>
            <a:ext cx="6128370" cy="37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63"/>
          <p:cNvSpPr txBox="1">
            <a:spLocks noChangeArrowheads="1"/>
          </p:cNvSpPr>
          <p:nvPr/>
        </p:nvSpPr>
        <p:spPr bwMode="auto">
          <a:xfrm>
            <a:off x="6804248" y="552076"/>
            <a:ext cx="2160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6.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스크립트가 생성됩니다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8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beginner</dc:creator>
  <cp:lastModifiedBy>beginner</cp:lastModifiedBy>
  <cp:revision>2</cp:revision>
  <dcterms:created xsi:type="dcterms:W3CDTF">2014-10-27T01:13:59Z</dcterms:created>
  <dcterms:modified xsi:type="dcterms:W3CDTF">2014-10-27T01:24:24Z</dcterms:modified>
</cp:coreProperties>
</file>