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-136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2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2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2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4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5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B399-83AD-4946-8814-2B67ED68691B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My Documents\알툴바폴더\naver_com_20141008_1742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48" y="451266"/>
            <a:ext cx="3551728" cy="1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Administrator\My Documents\알툴바폴더\naver_com_20141008_1743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1074"/>
            <a:ext cx="34563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Administrator\My Documents\알툴바폴더\naver_com_20141008_1744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48" y="2204864"/>
            <a:ext cx="77819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61373" y="481074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1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45149" y="451266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2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1373" y="2350930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3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1372" y="3340114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4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3772" y="3340114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5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37020" y="444361"/>
            <a:ext cx="1043091" cy="2483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1150" y="1556793"/>
            <a:ext cx="2560730" cy="3644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15852" y="1340768"/>
            <a:ext cx="94899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68343" y="2276872"/>
            <a:ext cx="792089" cy="2924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63"/>
          <p:cNvSpPr txBox="1">
            <a:spLocks noChangeArrowheads="1"/>
          </p:cNvSpPr>
          <p:nvPr/>
        </p:nvSpPr>
        <p:spPr bwMode="auto">
          <a:xfrm>
            <a:off x="4860032" y="4365104"/>
            <a:ext cx="331236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Aft>
                <a:spcPts val="400"/>
              </a:spcAft>
              <a:buAutoNum type="arabicPeriod"/>
              <a:defRPr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네이버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api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로 검색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=&gt;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네이버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지도 오픈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api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클릭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>
              <a:spcAft>
                <a:spcPts val="400"/>
              </a:spcAft>
              <a:buAutoNum type="arabicPeriod"/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키 발급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관리 클릭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>
              <a:spcAft>
                <a:spcPts val="400"/>
              </a:spcAft>
              <a:buAutoNum type="arabicPeriod"/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키 추가 클릭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>
              <a:spcAft>
                <a:spcPts val="400"/>
              </a:spcAft>
              <a:buAutoNum type="arabicPeriod"/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사용환경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=&gt;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URL =&gt;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해당도메인 입력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(ex :  naver.com)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2" name="Picture 2" descr="C:\Documents and Settings\Administrator\My Documents\알툴바폴더\naver_com_20141105_09365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0" y="3340711"/>
            <a:ext cx="3568842" cy="23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552638" y="3351068"/>
            <a:ext cx="1162933" cy="187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630048" y="3690641"/>
            <a:ext cx="2725928" cy="2567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Picture 3" descr="C:\Documents and Settings\Administrator\My Documents\알툴바폴더\naver_com_20141105_09383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00" y="3298913"/>
            <a:ext cx="32004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436096" y="3538242"/>
            <a:ext cx="2520280" cy="2567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8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beginner</dc:creator>
  <cp:lastModifiedBy>beginner</cp:lastModifiedBy>
  <cp:revision>3</cp:revision>
  <dcterms:created xsi:type="dcterms:W3CDTF">2014-10-08T08:41:17Z</dcterms:created>
  <dcterms:modified xsi:type="dcterms:W3CDTF">2014-11-05T00:40:49Z</dcterms:modified>
</cp:coreProperties>
</file>