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8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24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5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2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0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83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51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25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41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8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A1F89-6624-4F65-8D6B-2B08B8C0E609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9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nalytics.naver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8685" y="412636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>
                <a:latin typeface="Arial" pitchFamily="34" charset="0"/>
                <a:ea typeface="돋움" pitchFamily="50" charset="-127"/>
                <a:cs typeface="Arial" pitchFamily="34" charset="0"/>
              </a:rPr>
              <a:t>1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pic>
        <p:nvPicPr>
          <p:cNvPr id="2" name="Picture 2" descr="C:\Documents and Settings\cho\바탕 화면\네이버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2636"/>
            <a:ext cx="5706794" cy="215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652120" y="620688"/>
            <a:ext cx="810250" cy="271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8749" y="3140968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 smtClean="0">
                <a:latin typeface="Arial" pitchFamily="34" charset="0"/>
                <a:ea typeface="돋움" pitchFamily="50" charset="-127"/>
                <a:cs typeface="Arial" pitchFamily="34" charset="0"/>
              </a:rPr>
              <a:t>2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pic>
        <p:nvPicPr>
          <p:cNvPr id="2050" name="Picture 2" descr="C:\Documents and Settings\cho\바탕 화면\네이버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075"/>
            <a:ext cx="5154421" cy="316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63"/>
          <p:cNvSpPr txBox="1">
            <a:spLocks noChangeArrowheads="1"/>
          </p:cNvSpPr>
          <p:nvPr/>
        </p:nvSpPr>
        <p:spPr bwMode="auto">
          <a:xfrm>
            <a:off x="6876256" y="399559"/>
            <a:ext cx="1872208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1.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아래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URL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로 이동한다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  <a:hlinkClick r:id="rId4"/>
              </a:rPr>
              <a:t>http://analytics.naver.com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바로 시작하기를 클릭한다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2.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다음을 클릭하여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step2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로 진행한다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00738" y="5661248"/>
            <a:ext cx="708235" cy="271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2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8685" y="412636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 smtClean="0">
                <a:latin typeface="Arial" pitchFamily="34" charset="0"/>
                <a:ea typeface="돋움" pitchFamily="50" charset="-127"/>
                <a:cs typeface="Arial" pitchFamily="34" charset="0"/>
              </a:rPr>
              <a:t>3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8749" y="3356992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 smtClean="0">
                <a:latin typeface="Arial" pitchFamily="34" charset="0"/>
                <a:ea typeface="돋움" pitchFamily="50" charset="-127"/>
                <a:cs typeface="Arial" pitchFamily="34" charset="0"/>
              </a:rPr>
              <a:t>4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10" name="TextBox 63"/>
          <p:cNvSpPr txBox="1">
            <a:spLocks noChangeArrowheads="1"/>
          </p:cNvSpPr>
          <p:nvPr/>
        </p:nvSpPr>
        <p:spPr bwMode="auto">
          <a:xfrm>
            <a:off x="6300192" y="399558"/>
            <a:ext cx="2232248" cy="56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3.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약관에 동의 후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step3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으로 진행한다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4.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사이트명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사이트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URL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을 입력한다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.</a:t>
            </a:r>
          </a:p>
        </p:txBody>
      </p:sp>
      <p:pic>
        <p:nvPicPr>
          <p:cNvPr id="3074" name="Picture 2" descr="C:\Documents and Settings\cho\바탕 화면\네이버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412637"/>
            <a:ext cx="4248472" cy="261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Documents and Settings\cho\바탕 화면\네이버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3356992"/>
            <a:ext cx="6029325" cy="17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899592" y="2420888"/>
            <a:ext cx="810250" cy="1358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22999" y="2642701"/>
            <a:ext cx="524865" cy="1358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70239" y="4769569"/>
            <a:ext cx="729753" cy="3156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98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8685" y="412636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 smtClean="0">
                <a:latin typeface="Arial" pitchFamily="34" charset="0"/>
                <a:ea typeface="돋움" pitchFamily="50" charset="-127"/>
                <a:cs typeface="Arial" pitchFamily="34" charset="0"/>
              </a:rPr>
              <a:t>5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10" name="TextBox 63"/>
          <p:cNvSpPr txBox="1">
            <a:spLocks noChangeArrowheads="1"/>
          </p:cNvSpPr>
          <p:nvPr/>
        </p:nvSpPr>
        <p:spPr bwMode="auto">
          <a:xfrm>
            <a:off x="6588224" y="421992"/>
            <a:ext cx="2088232" cy="56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5.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스크립트 복사 및 완료를 클릭한다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관리자페이지의 방문자스크립트에 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붙여넣기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하여 등록을 완료한다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pic>
        <p:nvPicPr>
          <p:cNvPr id="4098" name="Picture 2" descr="C:\Documents and Settings\cho\바탕 화면\네이버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4" y="412636"/>
            <a:ext cx="4992687" cy="217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Documents and Settings\cho\바탕 화면\네이버\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924944"/>
            <a:ext cx="5256585" cy="55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046404" y="2278271"/>
            <a:ext cx="805516" cy="3156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3347256" y="2582748"/>
            <a:ext cx="114726" cy="619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55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</Words>
  <Application>Microsoft Office PowerPoint</Application>
  <PresentationFormat>화면 슬라이드 쇼(4:3)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beginner</dc:creator>
  <cp:lastModifiedBy>cho</cp:lastModifiedBy>
  <cp:revision>4</cp:revision>
  <dcterms:created xsi:type="dcterms:W3CDTF">2014-10-27T01:13:59Z</dcterms:created>
  <dcterms:modified xsi:type="dcterms:W3CDTF">2015-01-26T05:14:48Z</dcterms:modified>
</cp:coreProperties>
</file>