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4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5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2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0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83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51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5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1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1F89-6624-4F65-8D6B-2B08B8C0E60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8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1F89-6624-4F65-8D6B-2B08B8C0E609}" type="datetimeFigureOut">
              <a:rPr lang="ko-KR" altLang="en-US" smtClean="0"/>
              <a:t>2015-01-14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A02A-6151-48E8-ABB7-4DB9F992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9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ndrillapp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3"/>
          <p:cNvSpPr txBox="1">
            <a:spLocks noChangeArrowheads="1"/>
          </p:cNvSpPr>
          <p:nvPr/>
        </p:nvSpPr>
        <p:spPr bwMode="auto">
          <a:xfrm>
            <a:off x="5940152" y="566309"/>
            <a:ext cx="230425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1.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아래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URL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로 이동           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  <a:hlinkClick r:id="rId2"/>
              </a:rPr>
              <a:t>https://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  <a:hlinkClick r:id="rId2"/>
              </a:rPr>
              <a:t>mandrillapp.com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Sign Up for Mandrill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을 클릭하여 계정생성 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페이지로 이동한다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0291" y="423434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>
                <a:latin typeface="Arial" pitchFamily="34" charset="0"/>
                <a:ea typeface="돋움" pitchFamily="50" charset="-127"/>
                <a:cs typeface="Arial" pitchFamily="34" charset="0"/>
              </a:rPr>
              <a:t>1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3" name="Picture 3" descr="C:\Documents and Settings\cho\바탕 화면\메일설정\0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02" y="423434"/>
            <a:ext cx="4032448" cy="522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62926" y="4077072"/>
            <a:ext cx="124903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0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3"/>
          <p:cNvSpPr txBox="1">
            <a:spLocks noChangeArrowheads="1"/>
          </p:cNvSpPr>
          <p:nvPr/>
        </p:nvSpPr>
        <p:spPr bwMode="auto">
          <a:xfrm>
            <a:off x="5940152" y="566309"/>
            <a:ext cx="23042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2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. ID(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메일계정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)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및 비밀번호를 입력한다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0291" y="423434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2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62926" y="4077072"/>
            <a:ext cx="124903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74" name="Picture 2" descr="C:\Documents and Settings\cho\바탕 화면\메일설정\1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32" y="423434"/>
            <a:ext cx="3920222" cy="487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97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3"/>
          <p:cNvSpPr txBox="1">
            <a:spLocks noChangeArrowheads="1"/>
          </p:cNvSpPr>
          <p:nvPr/>
        </p:nvSpPr>
        <p:spPr bwMode="auto">
          <a:xfrm>
            <a:off x="885976" y="4941168"/>
            <a:ext cx="6134296" cy="38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3.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좌측메뉴의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Settings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를 클릭한다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Add API Key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를 선택한다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.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60291" y="423434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>
                <a:latin typeface="Arial" pitchFamily="34" charset="0"/>
                <a:ea typeface="돋움" pitchFamily="50" charset="-127"/>
                <a:cs typeface="Arial" pitchFamily="34" charset="0"/>
              </a:rPr>
              <a:t>3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62926" y="4077072"/>
            <a:ext cx="124903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99" name="Picture 3" descr="C:\Documents and Settings\cho\바탕 화면\메일설정\2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76" y="420901"/>
            <a:ext cx="7567753" cy="423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85976" y="2420888"/>
            <a:ext cx="44566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44208" y="3825044"/>
            <a:ext cx="2376264" cy="9721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60291" y="423434"/>
            <a:ext cx="142875" cy="142875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800" dirty="0" smtClean="0">
                <a:latin typeface="Arial" pitchFamily="34" charset="0"/>
                <a:ea typeface="돋움" pitchFamily="50" charset="-127"/>
                <a:cs typeface="Arial" pitchFamily="34" charset="0"/>
              </a:rPr>
              <a:t>4</a:t>
            </a:r>
            <a:endParaRPr lang="ko-KR" altLang="en-US" sz="800" dirty="0"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pic>
        <p:nvPicPr>
          <p:cNvPr id="5122" name="Picture 2" descr="C:\Documents and Settings\cho\바탕 화면\메일설정\3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" y="423435"/>
            <a:ext cx="5366556" cy="408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63"/>
          <p:cNvSpPr txBox="1">
            <a:spLocks noChangeArrowheads="1"/>
          </p:cNvSpPr>
          <p:nvPr/>
        </p:nvSpPr>
        <p:spPr bwMode="auto">
          <a:xfrm>
            <a:off x="6516216" y="423435"/>
            <a:ext cx="216024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4.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설정 및 생성된 값들은 홈페이지의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 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기본설정 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-&gt;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사이트관리에 입력한다</a:t>
            </a:r>
            <a:endParaRPr lang="en-US" altLang="ko-KR" sz="8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돋움" pitchFamily="50" charset="-127"/>
                <a:cs typeface="Arial" pitchFamily="34" charset="0"/>
              </a:rPr>
              <a:t> </a:t>
            </a:r>
          </a:p>
          <a:p>
            <a:pPr>
              <a:spcAft>
                <a:spcPts val="400"/>
              </a:spcAft>
              <a:defRPr/>
            </a:pP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돋움" pitchFamily="50" charset="-127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35542" y="1196752"/>
            <a:ext cx="1732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335542" y="1535505"/>
            <a:ext cx="1732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341894" y="1823537"/>
            <a:ext cx="1732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71600" y="4077072"/>
            <a:ext cx="187220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26" name="Picture 2" descr="C:\Documents and Settings\cho\My Documents\알툴바폴더\thecube_kr_20150114_0955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97152"/>
            <a:ext cx="5317397" cy="134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꺾인 연결선 2"/>
          <p:cNvCxnSpPr>
            <a:stCxn id="12" idx="3"/>
          </p:cNvCxnSpPr>
          <p:nvPr/>
        </p:nvCxnSpPr>
        <p:spPr>
          <a:xfrm>
            <a:off x="4067944" y="1340768"/>
            <a:ext cx="216024" cy="3600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꺾인 연결선 4"/>
          <p:cNvCxnSpPr>
            <a:stCxn id="13" idx="3"/>
          </p:cNvCxnSpPr>
          <p:nvPr/>
        </p:nvCxnSpPr>
        <p:spPr>
          <a:xfrm>
            <a:off x="4067944" y="1679521"/>
            <a:ext cx="504056" cy="36216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4" idx="3"/>
          </p:cNvCxnSpPr>
          <p:nvPr/>
        </p:nvCxnSpPr>
        <p:spPr>
          <a:xfrm>
            <a:off x="4074296" y="1967553"/>
            <a:ext cx="785736" cy="36936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5" idx="3"/>
          </p:cNvCxnSpPr>
          <p:nvPr/>
        </p:nvCxnSpPr>
        <p:spPr>
          <a:xfrm>
            <a:off x="2843808" y="4221088"/>
            <a:ext cx="216024" cy="17281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89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60</Words>
  <Application>Microsoft Office PowerPoint</Application>
  <PresentationFormat>화면 슬라이드 쇼(4:3)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beginner</dc:creator>
  <cp:lastModifiedBy>cho</cp:lastModifiedBy>
  <cp:revision>7</cp:revision>
  <dcterms:created xsi:type="dcterms:W3CDTF">2014-10-27T01:13:59Z</dcterms:created>
  <dcterms:modified xsi:type="dcterms:W3CDTF">2015-01-14T00:58:10Z</dcterms:modified>
</cp:coreProperties>
</file>