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91B3-5C97-4168-88CA-5344056D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F724B-F599-446B-B278-395596AB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6CF68-3330-4115-913B-4A84E7CC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2F391-4362-4B1D-8BBE-252043E0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7A779-8F3D-45EB-92FB-733B7863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9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749B-B969-4CBA-8422-BC09C3A7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6BEC1-D945-4A64-B606-55BEDD1A4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BD62F-6ECE-43E5-92C5-A0185631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04A6A-1958-488A-839A-CB96BC8A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8DF28-5E93-4EA1-97CE-258E0E5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50C35-D261-4FCF-9FDB-E86C73E04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2337F-6500-4A9E-ABC0-66CADFC1E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388F4-7213-4F6D-887F-3A7A7FB9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BE218-939B-49A9-9D78-DD1E90E7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9C5B8-2AA5-4543-8422-B9076A3D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3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2A14-14F7-48B5-BDC7-3117EBE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0925F-6278-439B-97B6-268B1F8D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05D0A-1708-409B-B4EE-0A28F695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5281B-50A7-408A-B848-0E957487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B3BB5-46F1-472D-8BC5-9C7BB10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06D31-49A6-4D35-8D28-2E4D3671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A873-60B6-4ECC-A086-A9481469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A2E6-3948-4598-A7D5-D0A59B18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9F0F-0E9F-4C6C-B7BC-6947E5FE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DFC98-989A-43FD-A0BE-95997BAA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5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52F64-8460-4E43-A2FA-58400DA7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FE34-78C4-488E-AC33-8315EA48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4687C-96AE-42A4-97E8-C7D8FFB43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BD07A-CD48-4C8D-930B-8FF15C39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B537D-F297-4926-8BD8-93E11255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E6320-69E9-4959-8307-31AD3D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341BD-7E51-4CE8-AE81-AF444FDF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C57E6-F02F-4FC2-A664-72BA530B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43342-3DF6-4E8F-8488-506932148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C1639-5B2E-43DB-A388-0144723BE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EB35D-412C-431C-8696-627C1ED3D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D8BB1F-1D9B-4946-85A6-B8C6741D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F6D5E0-1727-4B4A-9A34-24BAF25B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B243-738C-473B-98D5-3E19EBB6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1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05DC-9C99-49A9-BCAC-33E3B2F5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310E4-8BD0-4E55-B4B3-71588E56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143E63-663C-4E00-9CAC-56738BBF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A5DF61-09D2-424E-A083-31976D68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2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6EC7C-F59D-48F1-94A0-424F511C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42F1B9-E0C5-4650-A477-2134C411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CC917-2090-4958-B2E3-4913C436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FEE83-6EDA-4152-B3BC-8FB5D82B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1FCBE-A190-49FE-A846-42AEEF47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60312-2C84-4BA8-9099-B8626628B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6E37A-279B-4033-BDBF-46556F98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C57F1-F5BD-4B1A-A826-76FCB62A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9271D-2327-4670-B9D8-4A6A05C2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5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39EB-4AB3-4F0F-B532-11F9FC6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1C8151-0B42-4469-80AA-86069070A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A9168-BB1B-4F3B-B974-B0B00EBD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4EFD7-25A4-474F-A24C-5BFAB02A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09C31-470F-470D-9179-146AFB8D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68047-4350-4292-8985-9BEF19E4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E4F8A-D4C7-4011-949B-25276070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CAF2F-1F49-4C6F-8482-AAB65FDB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8432B-A359-46CE-A427-6F71E3C88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B23C-447F-4E02-BFDF-7EAB9C28AE3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3E89B-9081-4BFF-B1EC-4981DF13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4CB82-536E-4B08-8F95-1D44FF38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5082-EC13-4E4F-ACA9-89AA2F4D6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1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그래픽 6" descr="휴대폰 및 계산기와 노트북">
            <a:extLst>
              <a:ext uri="{FF2B5EF4-FFF2-40B4-BE49-F238E27FC236}">
                <a16:creationId xmlns:a16="http://schemas.microsoft.com/office/drawing/2014/main" id="{2DD86753-5629-4DAA-A721-9C7C559F1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013" y="376238"/>
            <a:ext cx="6354763" cy="556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B0CE5-B24B-4141-98EF-52DC0C77AE19}"/>
              </a:ext>
            </a:extLst>
          </p:cNvPr>
          <p:cNvSpPr txBox="1"/>
          <p:nvPr/>
        </p:nvSpPr>
        <p:spPr>
          <a:xfrm>
            <a:off x="989013" y="5095875"/>
            <a:ext cx="6354763" cy="11144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C++ </a:t>
            </a:r>
            <a:r>
              <a:rPr lang="ko-KR" altLang="en-US" sz="130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최종 프로젝트</a:t>
            </a:r>
            <a:endParaRPr lang="en-US" altLang="ko-KR" sz="1300">
              <a:solidFill>
                <a:srgbClr val="FFFFFF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육종호</a:t>
            </a:r>
            <a:r>
              <a:rPr lang="en-US" altLang="ko-KR" sz="130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(20181650)</a:t>
            </a:r>
          </a:p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김재민</a:t>
            </a:r>
            <a:r>
              <a:rPr lang="en-US" altLang="ko-KR" sz="130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(20181592)</a:t>
            </a:r>
            <a:endParaRPr lang="ko-KR" altLang="en-US" sz="1300">
              <a:solidFill>
                <a:srgbClr val="FFFFFF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배지 1 단색으로 채워진">
            <a:extLst>
              <a:ext uri="{FF2B5EF4-FFF2-40B4-BE49-F238E27FC236}">
                <a16:creationId xmlns:a16="http://schemas.microsoft.com/office/drawing/2014/main" id="{17EB2AC5-42FE-4D9F-A741-52E92101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26" y="483360"/>
            <a:ext cx="583362" cy="583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B0315-AB5E-4D21-9C30-7693BF00569B}"/>
              </a:ext>
            </a:extLst>
          </p:cNvPr>
          <p:cNvSpPr txBox="1"/>
          <p:nvPr/>
        </p:nvSpPr>
        <p:spPr>
          <a:xfrm>
            <a:off x="1422400" y="529540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E1A3B-C19A-4356-BDA2-02540B04E696}"/>
              </a:ext>
            </a:extLst>
          </p:cNvPr>
          <p:cNvSpPr txBox="1"/>
          <p:nvPr/>
        </p:nvSpPr>
        <p:spPr>
          <a:xfrm>
            <a:off x="1422400" y="1496002"/>
            <a:ext cx="9116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&lt;Snake Game&gt;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의 전체적인 구조는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차원 배열로 된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Snake Map, Map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위를 움직이는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Snake, Map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위에 출현하는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Growth Item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과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Poison Item, Map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의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Immune Wall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과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Wall, Map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위에 출현하는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Gate, Game Score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을 표시하는 화면으로 구성되어 있다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프로그램을 제작하는 과정은 아래와 같은 순서로 진행한다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3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BF55AE-BDC1-4357-A74F-FB37DA182654}"/>
              </a:ext>
            </a:extLst>
          </p:cNvPr>
          <p:cNvSpPr txBox="1"/>
          <p:nvPr/>
        </p:nvSpPr>
        <p:spPr>
          <a:xfrm>
            <a:off x="2247900" y="79751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단계는 </a:t>
            </a:r>
            <a:r>
              <a:rPr lang="en-US" altLang="ko-KR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Ncurses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Library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함수들을 사용하여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차원 배열로 된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Snake Map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을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Game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화면으로 표시하는 프로그램을 완성한다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   2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단계는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 맵 위에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Snake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표시하고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화살표를 입력 받아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Snake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가 움직이도록 프로그램을 완성한다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   3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단계는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 프로그램에서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Map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위에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Growth Item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과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Poison Item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을 출현하도록 수정한다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   4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단계는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 프로그램에서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Map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의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Wall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의 임의의 위치에 한 쌍의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Gate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가 출현할 수 있도록 변경하고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각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Gate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에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Snake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가 통과할 수 있도록 수정한다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   5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단계는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단계 프로그램에서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우측에 게임 점수를 표시하는 화면을 구성한다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  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앞의 단계 외의 기능을 추가할 수 있다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2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배지 단색으로 채워진">
            <a:extLst>
              <a:ext uri="{FF2B5EF4-FFF2-40B4-BE49-F238E27FC236}">
                <a16:creationId xmlns:a16="http://schemas.microsoft.com/office/drawing/2014/main" id="{A75BEDE1-7B5E-4FBA-9C85-7AE7ACE2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1926" y="483360"/>
            <a:ext cx="583362" cy="583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ED6E7-9473-44CA-83BE-572461813368}"/>
              </a:ext>
            </a:extLst>
          </p:cNvPr>
          <p:cNvSpPr txBox="1"/>
          <p:nvPr/>
        </p:nvSpPr>
        <p:spPr>
          <a:xfrm>
            <a:off x="1422400" y="529540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Architecture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B88BC-7F67-468F-9AA5-5C1D14EAC55D}"/>
              </a:ext>
            </a:extLst>
          </p:cNvPr>
          <p:cNvSpPr txBox="1"/>
          <p:nvPr/>
        </p:nvSpPr>
        <p:spPr>
          <a:xfrm>
            <a:off x="3062287" y="2495550"/>
            <a:ext cx="606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개발하고자 하는 프로그램은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&lt;Snake Game&gt;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으로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C++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프로그래밍 언어를 기반으로 </a:t>
            </a:r>
            <a:r>
              <a:rPr lang="en-US" altLang="ko-KR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Ncurses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라이브러리를 사용하여 구현한다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</a:p>
          <a:p>
            <a:pPr algn="ctr"/>
            <a:r>
              <a:rPr lang="en-US" altLang="ko-KR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Ncurses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라이브러리 설치는 리눅스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Ubuntu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기준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terminal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에서 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명령어를 통해 수행한다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20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0D0B03-2316-4478-BDBB-C50FB15B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8" y="1500187"/>
            <a:ext cx="5381624" cy="4491038"/>
          </a:xfrm>
          <a:prstGeom prst="rect">
            <a:avLst/>
          </a:prstGeom>
        </p:spPr>
      </p:pic>
      <p:pic>
        <p:nvPicPr>
          <p:cNvPr id="6" name="그래픽 5" descr="배지 3 단색으로 채워진">
            <a:extLst>
              <a:ext uri="{FF2B5EF4-FFF2-40B4-BE49-F238E27FC236}">
                <a16:creationId xmlns:a16="http://schemas.microsoft.com/office/drawing/2014/main" id="{5DC79E30-820D-48F9-8F0F-5DA4C9D84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1926" y="483360"/>
            <a:ext cx="583362" cy="583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87993-5C85-42C4-AE6E-FE9F5540974F}"/>
              </a:ext>
            </a:extLst>
          </p:cNvPr>
          <p:cNvSpPr txBox="1"/>
          <p:nvPr/>
        </p:nvSpPr>
        <p:spPr>
          <a:xfrm>
            <a:off x="1422400" y="529540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최종 실행 스크린샷</a:t>
            </a:r>
          </a:p>
        </p:txBody>
      </p:sp>
    </p:spTree>
    <p:extLst>
      <p:ext uri="{BB962C8B-B14F-4D97-AF65-F5344CB8AC3E}">
        <p14:creationId xmlns:p14="http://schemas.microsoft.com/office/powerpoint/2010/main" val="262647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216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Koverwatch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종호 육</dc:creator>
  <cp:lastModifiedBy>종호 육</cp:lastModifiedBy>
  <cp:revision>4</cp:revision>
  <dcterms:created xsi:type="dcterms:W3CDTF">2021-06-18T11:57:57Z</dcterms:created>
  <dcterms:modified xsi:type="dcterms:W3CDTF">2021-06-18T12:36:48Z</dcterms:modified>
</cp:coreProperties>
</file>