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9" r:id="rId11"/>
    <p:sldId id="262" r:id="rId12"/>
    <p:sldId id="267" r:id="rId13"/>
    <p:sldId id="266" r:id="rId14"/>
    <p:sldId id="271" r:id="rId15"/>
    <p:sldId id="274" r:id="rId16"/>
    <p:sldId id="273" r:id="rId17"/>
    <p:sldId id="276" r:id="rId18"/>
    <p:sldId id="278" r:id="rId19"/>
    <p:sldId id="277" r:id="rId20"/>
    <p:sldId id="279" r:id="rId21"/>
    <p:sldId id="275" r:id="rId22"/>
    <p:sldId id="270" r:id="rId23"/>
    <p:sldId id="272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8661"/>
    <a:srgbClr val="CB8863"/>
    <a:srgbClr val="75A3C6"/>
    <a:srgbClr val="49657B"/>
    <a:srgbClr val="1717FF"/>
    <a:srgbClr val="2929FF"/>
    <a:srgbClr val="FF1D1D"/>
    <a:srgbClr val="FF0101"/>
    <a:srgbClr val="9DC3E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1" autoAdjust="0"/>
    <p:restoredTop sz="94660"/>
  </p:normalViewPr>
  <p:slideViewPr>
    <p:cSldViewPr snapToGrid="0">
      <p:cViewPr>
        <p:scale>
          <a:sx n="75" d="100"/>
          <a:sy n="75" d="100"/>
        </p:scale>
        <p:origin x="103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35-93B9-48D1-81D6-6E6508E2391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844-F109-4857-80D7-58E0CBD40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9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35-93B9-48D1-81D6-6E6508E2391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844-F109-4857-80D7-58E0CBD40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7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35-93B9-48D1-81D6-6E6508E2391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844-F109-4857-80D7-58E0CBD40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3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35-93B9-48D1-81D6-6E6508E2391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844-F109-4857-80D7-58E0CBD40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4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35-93B9-48D1-81D6-6E6508E2391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844-F109-4857-80D7-58E0CBD40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4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35-93B9-48D1-81D6-6E6508E2391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844-F109-4857-80D7-58E0CBD40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5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35-93B9-48D1-81D6-6E6508E2391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844-F109-4857-80D7-58E0CBD40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7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35-93B9-48D1-81D6-6E6508E2391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844-F109-4857-80D7-58E0CBD40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8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35-93B9-48D1-81D6-6E6508E2391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844-F109-4857-80D7-58E0CBD40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2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35-93B9-48D1-81D6-6E6508E2391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844-F109-4857-80D7-58E0CBD40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35-93B9-48D1-81D6-6E6508E2391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A844-F109-4857-80D7-58E0CBD40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2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5635-93B9-48D1-81D6-6E6508E2391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A844-F109-4857-80D7-58E0CBD40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9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223683"/>
            <a:ext cx="11469701" cy="35342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3" y="3821296"/>
            <a:ext cx="1141254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5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40" y="2261482"/>
            <a:ext cx="7291448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4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45546" y="830580"/>
            <a:ext cx="7084380" cy="3512820"/>
          </a:xfrm>
          <a:custGeom>
            <a:avLst/>
            <a:gdLst>
              <a:gd name="connsiteX0" fmla="*/ 15240 w 8130540"/>
              <a:gd name="connsiteY0" fmla="*/ 0 h 3512820"/>
              <a:gd name="connsiteX1" fmla="*/ 8130540 w 8130540"/>
              <a:gd name="connsiteY1" fmla="*/ 7620 h 3512820"/>
              <a:gd name="connsiteX2" fmla="*/ 8115300 w 8130540"/>
              <a:gd name="connsiteY2" fmla="*/ 2110740 h 3512820"/>
              <a:gd name="connsiteX3" fmla="*/ 4716780 w 8130540"/>
              <a:gd name="connsiteY3" fmla="*/ 3512820 h 3512820"/>
              <a:gd name="connsiteX4" fmla="*/ 3429000 w 8130540"/>
              <a:gd name="connsiteY4" fmla="*/ 3505200 h 3512820"/>
              <a:gd name="connsiteX5" fmla="*/ 0 w 8130540"/>
              <a:gd name="connsiteY5" fmla="*/ 2065020 h 3512820"/>
              <a:gd name="connsiteX6" fmla="*/ 15240 w 8130540"/>
              <a:gd name="connsiteY6" fmla="*/ 0 h 351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0540" h="3512820">
                <a:moveTo>
                  <a:pt x="15240" y="0"/>
                </a:moveTo>
                <a:lnTo>
                  <a:pt x="8130540" y="7620"/>
                </a:lnTo>
                <a:lnTo>
                  <a:pt x="8115300" y="2110740"/>
                </a:lnTo>
                <a:lnTo>
                  <a:pt x="4716780" y="3512820"/>
                </a:lnTo>
                <a:lnTo>
                  <a:pt x="3429000" y="3505200"/>
                </a:lnTo>
                <a:lnTo>
                  <a:pt x="0" y="2065020"/>
                </a:lnTo>
                <a:lnTo>
                  <a:pt x="1524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96" y="1857845"/>
            <a:ext cx="5273383" cy="52733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942" y="1072298"/>
            <a:ext cx="6868889" cy="219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4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 rot="5400000">
            <a:off x="8834930" y="2451555"/>
            <a:ext cx="207350" cy="289098"/>
            <a:chOff x="4395215" y="1104580"/>
            <a:chExt cx="249936" cy="348473"/>
          </a:xfrm>
        </p:grpSpPr>
        <p:sp>
          <p:nvSpPr>
            <p:cNvPr id="31" name="이등변 삼각형 30"/>
            <p:cNvSpPr/>
            <p:nvPr/>
          </p:nvSpPr>
          <p:spPr>
            <a:xfrm>
              <a:off x="4441021" y="1104580"/>
              <a:ext cx="158325" cy="1364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395215" y="1221867"/>
              <a:ext cx="249936" cy="231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848398" y="1274484"/>
            <a:ext cx="207350" cy="289098"/>
            <a:chOff x="4395215" y="1104580"/>
            <a:chExt cx="249936" cy="348473"/>
          </a:xfrm>
        </p:grpSpPr>
        <p:sp>
          <p:nvSpPr>
            <p:cNvPr id="17" name="이등변 삼각형 16"/>
            <p:cNvSpPr/>
            <p:nvPr/>
          </p:nvSpPr>
          <p:spPr>
            <a:xfrm>
              <a:off x="4441021" y="1104580"/>
              <a:ext cx="158325" cy="1364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95215" y="1221867"/>
              <a:ext cx="249936" cy="231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88" y="1274484"/>
            <a:ext cx="7260350" cy="29992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721273" y="1785859"/>
                <a:ext cx="24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273" y="1785859"/>
                <a:ext cx="243840" cy="369332"/>
              </a:xfrm>
              <a:prstGeom prst="rect">
                <a:avLst/>
              </a:prstGeom>
              <a:blipFill>
                <a:blip r:embed="rId3"/>
                <a:stretch>
                  <a:fillRect l="-40000" r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115746" y="2245779"/>
                <a:ext cx="24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𝑏𝑜𝑢𝑛𝑑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746" y="2245779"/>
                <a:ext cx="243840" cy="369332"/>
              </a:xfrm>
              <a:prstGeom prst="rect">
                <a:avLst/>
              </a:prstGeom>
              <a:blipFill>
                <a:blip r:embed="rId4"/>
                <a:stretch>
                  <a:fillRect r="-2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728234" y="2530334"/>
                <a:ext cx="24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234" y="2530334"/>
                <a:ext cx="243840" cy="369332"/>
              </a:xfrm>
              <a:prstGeom prst="rect">
                <a:avLst/>
              </a:prstGeom>
              <a:blipFill>
                <a:blip r:embed="rId5"/>
                <a:stretch>
                  <a:fillRect l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715048" y="3807687"/>
                <a:ext cx="24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048" y="3807687"/>
                <a:ext cx="243840" cy="369332"/>
              </a:xfrm>
              <a:prstGeom prst="rect">
                <a:avLst/>
              </a:prstGeom>
              <a:blipFill>
                <a:blip r:embed="rId6"/>
                <a:stretch>
                  <a:fillRect l="-42500" r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/>
          <p:cNvSpPr/>
          <p:nvPr/>
        </p:nvSpPr>
        <p:spPr>
          <a:xfrm>
            <a:off x="3923479" y="3846939"/>
            <a:ext cx="59055" cy="59055"/>
          </a:xfrm>
          <a:prstGeom prst="ellipse">
            <a:avLst/>
          </a:prstGeom>
          <a:solidFill>
            <a:srgbClr val="1717FF"/>
          </a:solidFill>
          <a:ln>
            <a:solidFill>
              <a:srgbClr val="292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918867" y="3291626"/>
            <a:ext cx="59055" cy="59055"/>
          </a:xfrm>
          <a:prstGeom prst="ellipse">
            <a:avLst/>
          </a:prstGeom>
          <a:solidFill>
            <a:schemeClr val="bg1"/>
          </a:solidFill>
          <a:ln>
            <a:solidFill>
              <a:srgbClr val="292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59586" y="3847364"/>
            <a:ext cx="59055" cy="59055"/>
          </a:xfrm>
          <a:prstGeom prst="ellipse">
            <a:avLst/>
          </a:prstGeom>
          <a:solidFill>
            <a:srgbClr val="1717FF"/>
          </a:solidFill>
          <a:ln>
            <a:solidFill>
              <a:srgbClr val="292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359586" y="3291626"/>
            <a:ext cx="59055" cy="59055"/>
          </a:xfrm>
          <a:prstGeom prst="ellipse">
            <a:avLst/>
          </a:prstGeom>
          <a:solidFill>
            <a:schemeClr val="bg1"/>
          </a:solidFill>
          <a:ln>
            <a:solidFill>
              <a:srgbClr val="292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0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5973758" y="0"/>
            <a:ext cx="7294880" cy="2951480"/>
            <a:chOff x="2443480" y="1910080"/>
            <a:chExt cx="7294880" cy="2951480"/>
          </a:xfrm>
        </p:grpSpPr>
        <p:sp>
          <p:nvSpPr>
            <p:cNvPr id="17" name="직사각형 16"/>
            <p:cNvSpPr/>
            <p:nvPr/>
          </p:nvSpPr>
          <p:spPr>
            <a:xfrm>
              <a:off x="2443480" y="1910080"/>
              <a:ext cx="7294880" cy="294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6372" y="1920109"/>
              <a:ext cx="7279255" cy="2941451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82" y="2238904"/>
            <a:ext cx="7309738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4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59477" y="993448"/>
            <a:ext cx="7751100" cy="2299908"/>
            <a:chOff x="2630458" y="162270"/>
            <a:chExt cx="9645449" cy="2862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75193D5-15B3-49AD-9A7B-2044BC1D603D}"/>
                </a:ext>
              </a:extLst>
            </p:cNvPr>
            <p:cNvGrpSpPr/>
            <p:nvPr/>
          </p:nvGrpSpPr>
          <p:grpSpPr>
            <a:xfrm>
              <a:off x="2630458" y="162270"/>
              <a:ext cx="9645449" cy="2862000"/>
              <a:chOff x="1955136" y="3847158"/>
              <a:chExt cx="9021845" cy="2862000"/>
            </a:xfrm>
          </p:grpSpPr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6CEFC75E-1FE1-4E1B-92C3-140DAE9D46F3}"/>
                  </a:ext>
                </a:extLst>
              </p:cNvPr>
              <p:cNvSpPr/>
              <p:nvPr/>
            </p:nvSpPr>
            <p:spPr>
              <a:xfrm>
                <a:off x="1955136" y="3847158"/>
                <a:ext cx="9021845" cy="2862000"/>
              </a:xfrm>
              <a:prstGeom prst="parallelogram">
                <a:avLst>
                  <a:gd name="adj" fmla="val 41452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34816">
                  <a:defRPr/>
                </a:pPr>
                <a:endParaRPr lang="ko-KR" altLang="en-US" sz="2323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9692FC7-0344-4565-B9BC-837969080D86}"/>
                  </a:ext>
                </a:extLst>
              </p:cNvPr>
              <p:cNvGrpSpPr/>
              <p:nvPr/>
            </p:nvGrpSpPr>
            <p:grpSpPr>
              <a:xfrm>
                <a:off x="2392680" y="4717016"/>
                <a:ext cx="8061960" cy="996542"/>
                <a:chOff x="2392680" y="4717016"/>
                <a:chExt cx="7539589" cy="996542"/>
              </a:xfrm>
            </p:grpSpPr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E877B2A-2D0C-4A84-BC68-1138A05B1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81300" y="4717016"/>
                  <a:ext cx="7150969" cy="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9D714247-4A07-4F4B-B3F0-1162DC437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92680" y="5713557"/>
                  <a:ext cx="7150969" cy="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AF8417-A495-4F22-BD13-18576EE9E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9769412" y="1146191"/>
              <a:ext cx="1376218" cy="62352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BAF4434-DABD-43E2-AC04-3FCB65A348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10421644" y="200529"/>
              <a:ext cx="1376218" cy="6235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3142175" y="2187909"/>
              <a:ext cx="1376218" cy="62352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7042986" y="2317180"/>
              <a:ext cx="1376218" cy="62352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 rot="20611446">
              <a:off x="5094926" y="1972169"/>
              <a:ext cx="1376218" cy="62352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A49719-6453-484F-8B0A-DF141F88E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5593047" y="1164336"/>
              <a:ext cx="1376218" cy="62352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5A49719-6453-484F-8B0A-DF141F88E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4077498" y="1127951"/>
              <a:ext cx="1376218" cy="623520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509D5BE-0D5E-4C27-9CD8-9C0B601B7459}"/>
                </a:ext>
              </a:extLst>
            </p:cNvPr>
            <p:cNvSpPr/>
            <p:nvPr/>
          </p:nvSpPr>
          <p:spPr>
            <a:xfrm>
              <a:off x="6660588" y="1773967"/>
              <a:ext cx="121670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4816">
                <a:defRPr/>
              </a:pPr>
              <a:r>
                <a:rPr lang="en-US" altLang="ko-KR" sz="1286" b="1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Sudden lane change</a:t>
              </a:r>
              <a:endParaRPr lang="ko-KR" altLang="en-US" sz="1286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6841902" y="1206121"/>
              <a:ext cx="1376218" cy="623520"/>
            </a:xfrm>
            <a:prstGeom prst="rect">
              <a:avLst/>
            </a:prstGeom>
          </p:spPr>
        </p:pic>
        <p:cxnSp>
          <p:nvCxnSpPr>
            <p:cNvPr id="15" name="연결선: 구부러짐 10">
              <a:extLst>
                <a:ext uri="{FF2B5EF4-FFF2-40B4-BE49-F238E27FC236}">
                  <a16:creationId xmlns:a16="http://schemas.microsoft.com/office/drawing/2014/main" id="{7C32F7FC-ADD2-47EA-B8C2-93ECAF0367D5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518393" y="1559349"/>
              <a:ext cx="2990628" cy="940320"/>
            </a:xfrm>
            <a:prstGeom prst="curvedConnector3">
              <a:avLst>
                <a:gd name="adj1" fmla="val 69874"/>
              </a:avLst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폭발: 8pt 213">
              <a:extLst>
                <a:ext uri="{FF2B5EF4-FFF2-40B4-BE49-F238E27FC236}">
                  <a16:creationId xmlns:a16="http://schemas.microsoft.com/office/drawing/2014/main" id="{D3331182-46CB-4CF8-91F0-FDED192DF500}"/>
                </a:ext>
              </a:extLst>
            </p:cNvPr>
            <p:cNvSpPr/>
            <p:nvPr/>
          </p:nvSpPr>
          <p:spPr>
            <a:xfrm>
              <a:off x="6660588" y="1188920"/>
              <a:ext cx="455331" cy="286079"/>
            </a:xfrm>
            <a:prstGeom prst="irregularSeal1">
              <a:avLst/>
            </a:prstGeom>
            <a:solidFill>
              <a:srgbClr val="FFC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4816">
                <a:defRPr/>
              </a:pPr>
              <a:endParaRPr lang="ko-KR" altLang="en-US" sz="844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6451068" y="200529"/>
              <a:ext cx="1376218" cy="623520"/>
            </a:xfrm>
            <a:prstGeom prst="rect">
              <a:avLst/>
            </a:prstGeom>
          </p:spPr>
        </p:pic>
        <p:cxnSp>
          <p:nvCxnSpPr>
            <p:cNvPr id="53" name="직선 화살표 연결선 52"/>
            <p:cNvCxnSpPr/>
            <p:nvPr/>
          </p:nvCxnSpPr>
          <p:spPr>
            <a:xfrm>
              <a:off x="4495780" y="1612849"/>
              <a:ext cx="2004770" cy="0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E974394-7AC2-42BC-8F6C-20C4B19ABF1E}"/>
                </a:ext>
              </a:extLst>
            </p:cNvPr>
            <p:cNvSpPr/>
            <p:nvPr/>
          </p:nvSpPr>
          <p:spPr>
            <a:xfrm>
              <a:off x="5860830" y="787207"/>
              <a:ext cx="1213485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4816">
                <a:defRPr/>
              </a:pPr>
              <a:r>
                <a:rPr lang="en-US" altLang="ko-KR" sz="1286" b="1" dirty="0">
                  <a:solidFill>
                    <a:srgbClr val="00206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Collision</a:t>
              </a:r>
              <a:endParaRPr lang="ko-KR" altLang="en-US" sz="1286" b="1" dirty="0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47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59477" y="993448"/>
            <a:ext cx="7751100" cy="2299908"/>
            <a:chOff x="2630458" y="162270"/>
            <a:chExt cx="9645449" cy="2862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75193D5-15B3-49AD-9A7B-2044BC1D603D}"/>
                </a:ext>
              </a:extLst>
            </p:cNvPr>
            <p:cNvGrpSpPr/>
            <p:nvPr/>
          </p:nvGrpSpPr>
          <p:grpSpPr>
            <a:xfrm>
              <a:off x="2630458" y="162270"/>
              <a:ext cx="9645449" cy="2862000"/>
              <a:chOff x="1955136" y="3847158"/>
              <a:chExt cx="9021845" cy="2862000"/>
            </a:xfrm>
          </p:grpSpPr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6CEFC75E-1FE1-4E1B-92C3-140DAE9D46F3}"/>
                  </a:ext>
                </a:extLst>
              </p:cNvPr>
              <p:cNvSpPr/>
              <p:nvPr/>
            </p:nvSpPr>
            <p:spPr>
              <a:xfrm>
                <a:off x="1955136" y="3847158"/>
                <a:ext cx="9021845" cy="2862000"/>
              </a:xfrm>
              <a:prstGeom prst="parallelogram">
                <a:avLst>
                  <a:gd name="adj" fmla="val 41452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34816">
                  <a:defRPr/>
                </a:pPr>
                <a:endParaRPr lang="ko-KR" altLang="en-US" sz="2323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9692FC7-0344-4565-B9BC-837969080D86}"/>
                  </a:ext>
                </a:extLst>
              </p:cNvPr>
              <p:cNvGrpSpPr/>
              <p:nvPr/>
            </p:nvGrpSpPr>
            <p:grpSpPr>
              <a:xfrm>
                <a:off x="2392680" y="4717016"/>
                <a:ext cx="8061960" cy="996542"/>
                <a:chOff x="2392680" y="4717016"/>
                <a:chExt cx="7539589" cy="996542"/>
              </a:xfrm>
            </p:grpSpPr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E877B2A-2D0C-4A84-BC68-1138A05B1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81300" y="4717016"/>
                  <a:ext cx="7150969" cy="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9D714247-4A07-4F4B-B3F0-1162DC437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92680" y="5713557"/>
                  <a:ext cx="7150969" cy="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AF8417-A495-4F22-BD13-18576EE9E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9769412" y="1146191"/>
              <a:ext cx="1376218" cy="62352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BAF4434-DABD-43E2-AC04-3FCB65A348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10421644" y="200529"/>
              <a:ext cx="1376218" cy="6235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3142175" y="2187909"/>
              <a:ext cx="1376218" cy="62352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7042986" y="2317180"/>
              <a:ext cx="1376218" cy="62352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 rot="20611446">
              <a:off x="5094926" y="1972169"/>
              <a:ext cx="1376218" cy="62352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A49719-6453-484F-8B0A-DF141F88E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5593047" y="1164336"/>
              <a:ext cx="1376218" cy="62352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5A49719-6453-484F-8B0A-DF141F88E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4077498" y="1127951"/>
              <a:ext cx="1376218" cy="623520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509D5BE-0D5E-4C27-9CD8-9C0B601B7459}"/>
                </a:ext>
              </a:extLst>
            </p:cNvPr>
            <p:cNvSpPr/>
            <p:nvPr/>
          </p:nvSpPr>
          <p:spPr>
            <a:xfrm>
              <a:off x="6660588" y="1773967"/>
              <a:ext cx="121670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4816">
                <a:defRPr/>
              </a:pPr>
              <a:r>
                <a:rPr lang="en-US" altLang="ko-KR" sz="1286" b="1" dirty="0">
                  <a:solidFill>
                    <a:srgbClr val="FF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Sudden lane change</a:t>
              </a:r>
              <a:endParaRPr lang="ko-KR" altLang="en-US" sz="1286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6841902" y="1206121"/>
              <a:ext cx="1376218" cy="623520"/>
            </a:xfrm>
            <a:prstGeom prst="rect">
              <a:avLst/>
            </a:prstGeom>
          </p:spPr>
        </p:pic>
        <p:cxnSp>
          <p:nvCxnSpPr>
            <p:cNvPr id="15" name="연결선: 구부러짐 10">
              <a:extLst>
                <a:ext uri="{FF2B5EF4-FFF2-40B4-BE49-F238E27FC236}">
                  <a16:creationId xmlns:a16="http://schemas.microsoft.com/office/drawing/2014/main" id="{7C32F7FC-ADD2-47EA-B8C2-93ECAF0367D5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518393" y="1559349"/>
              <a:ext cx="2990628" cy="940320"/>
            </a:xfrm>
            <a:prstGeom prst="curvedConnector3">
              <a:avLst>
                <a:gd name="adj1" fmla="val 69874"/>
              </a:avLst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폭발: 8pt 213">
              <a:extLst>
                <a:ext uri="{FF2B5EF4-FFF2-40B4-BE49-F238E27FC236}">
                  <a16:creationId xmlns:a16="http://schemas.microsoft.com/office/drawing/2014/main" id="{D3331182-46CB-4CF8-91F0-FDED192DF500}"/>
                </a:ext>
              </a:extLst>
            </p:cNvPr>
            <p:cNvSpPr/>
            <p:nvPr/>
          </p:nvSpPr>
          <p:spPr>
            <a:xfrm>
              <a:off x="6660588" y="1188920"/>
              <a:ext cx="455331" cy="286079"/>
            </a:xfrm>
            <a:prstGeom prst="irregularSeal1">
              <a:avLst/>
            </a:prstGeom>
            <a:solidFill>
              <a:srgbClr val="FFC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4816">
                <a:defRPr/>
              </a:pPr>
              <a:endParaRPr lang="ko-KR" altLang="en-US" sz="844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>
              <a:off x="6451068" y="200529"/>
              <a:ext cx="1376218" cy="623520"/>
            </a:xfrm>
            <a:prstGeom prst="rect">
              <a:avLst/>
            </a:prstGeom>
          </p:spPr>
        </p:pic>
        <p:cxnSp>
          <p:nvCxnSpPr>
            <p:cNvPr id="53" name="직선 화살표 연결선 52"/>
            <p:cNvCxnSpPr/>
            <p:nvPr/>
          </p:nvCxnSpPr>
          <p:spPr>
            <a:xfrm>
              <a:off x="4495780" y="1612849"/>
              <a:ext cx="2004770" cy="0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E974394-7AC2-42BC-8F6C-20C4B19ABF1E}"/>
                </a:ext>
              </a:extLst>
            </p:cNvPr>
            <p:cNvSpPr/>
            <p:nvPr/>
          </p:nvSpPr>
          <p:spPr>
            <a:xfrm>
              <a:off x="5860830" y="787207"/>
              <a:ext cx="1213485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4816">
                <a:defRPr/>
              </a:pPr>
              <a:r>
                <a:rPr lang="en-US" altLang="ko-KR" sz="1286" b="1" dirty="0">
                  <a:solidFill>
                    <a:srgbClr val="00206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Collision</a:t>
              </a:r>
              <a:endParaRPr lang="ko-KR" altLang="en-US" sz="1286" b="1" dirty="0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09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-4680389" y="-1668685"/>
            <a:ext cx="2591437" cy="241933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rcRect l="23211" t="49809" r="20203" b="8146"/>
          <a:stretch/>
        </p:blipFill>
        <p:spPr>
          <a:xfrm>
            <a:off x="1434837" y="845497"/>
            <a:ext cx="9905307" cy="5516880"/>
          </a:xfrm>
          <a:prstGeom prst="rect">
            <a:avLst/>
          </a:prstGeom>
        </p:spPr>
      </p:pic>
      <p:sp>
        <p:nvSpPr>
          <p:cNvPr id="29" name="자유형 28"/>
          <p:cNvSpPr/>
          <p:nvPr/>
        </p:nvSpPr>
        <p:spPr>
          <a:xfrm>
            <a:off x="2458720" y="924527"/>
            <a:ext cx="8310880" cy="4135120"/>
          </a:xfrm>
          <a:custGeom>
            <a:avLst/>
            <a:gdLst>
              <a:gd name="connsiteX0" fmla="*/ 0 w 8310880"/>
              <a:gd name="connsiteY0" fmla="*/ 1178560 h 4135120"/>
              <a:gd name="connsiteX1" fmla="*/ 2316480 w 8310880"/>
              <a:gd name="connsiteY1" fmla="*/ 4135120 h 4135120"/>
              <a:gd name="connsiteX2" fmla="*/ 8310880 w 8310880"/>
              <a:gd name="connsiteY2" fmla="*/ 2722880 h 4135120"/>
              <a:gd name="connsiteX3" fmla="*/ 5537200 w 8310880"/>
              <a:gd name="connsiteY3" fmla="*/ 0 h 4135120"/>
              <a:gd name="connsiteX4" fmla="*/ 0 w 8310880"/>
              <a:gd name="connsiteY4" fmla="*/ 1178560 h 413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0880" h="4135120">
                <a:moveTo>
                  <a:pt x="0" y="1178560"/>
                </a:moveTo>
                <a:lnTo>
                  <a:pt x="2316480" y="4135120"/>
                </a:lnTo>
                <a:lnTo>
                  <a:pt x="8310880" y="2722880"/>
                </a:lnTo>
                <a:lnTo>
                  <a:pt x="5537200" y="0"/>
                </a:lnTo>
                <a:lnTo>
                  <a:pt x="0" y="11785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3205480" y="1726057"/>
            <a:ext cx="5469044" cy="115430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4046460" y="2785872"/>
            <a:ext cx="5725891" cy="1205467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4DFB1F47-33FA-4E31-83BB-3E395231D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852772">
            <a:off x="4735883" y="3833970"/>
            <a:ext cx="1366767" cy="662496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5A49719-6453-484F-8B0A-DF141F88EF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899646">
            <a:off x="4840593" y="2640136"/>
            <a:ext cx="1366767" cy="662497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5A49719-6453-484F-8B0A-DF141F88EF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899646">
            <a:off x="6359354" y="2298056"/>
            <a:ext cx="1366767" cy="662497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DFB1F47-33FA-4E31-83BB-3E395231D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443325">
            <a:off x="7478959" y="2218283"/>
            <a:ext cx="1366767" cy="662496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4DFB1F47-33FA-4E31-83BB-3E395231D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19664288">
            <a:off x="6291327" y="3231729"/>
            <a:ext cx="1366767" cy="662496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  <a:scene3d>
            <a:camera prst="isometricOffAxis1Right"/>
            <a:lightRig rig="threePt" dir="t"/>
          </a:scene3d>
        </p:spPr>
      </p:pic>
      <p:cxnSp>
        <p:nvCxnSpPr>
          <p:cNvPr id="65" name="연결선: 구부러짐 10">
            <a:extLst>
              <a:ext uri="{FF2B5EF4-FFF2-40B4-BE49-F238E27FC236}">
                <a16:creationId xmlns:a16="http://schemas.microsoft.com/office/drawing/2014/main" id="{7C32F7FC-ADD2-47EA-B8C2-93ECAF0367D5}"/>
              </a:ext>
            </a:extLst>
          </p:cNvPr>
          <p:cNvCxnSpPr/>
          <p:nvPr/>
        </p:nvCxnSpPr>
        <p:spPr>
          <a:xfrm flipV="1">
            <a:off x="5419266" y="2569341"/>
            <a:ext cx="2743076" cy="1578299"/>
          </a:xfrm>
          <a:prstGeom prst="curvedConnector3">
            <a:avLst>
              <a:gd name="adj1" fmla="val 64943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227182" y="2711669"/>
            <a:ext cx="2056487" cy="466971"/>
          </a:xfrm>
          <a:prstGeom prst="straightConnector1">
            <a:avLst/>
          </a:prstGeom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폭발: 8pt 213">
            <a:extLst>
              <a:ext uri="{FF2B5EF4-FFF2-40B4-BE49-F238E27FC236}">
                <a16:creationId xmlns:a16="http://schemas.microsoft.com/office/drawing/2014/main" id="{D3331182-46CB-4CF8-91F0-FDED192DF500}"/>
              </a:ext>
            </a:extLst>
          </p:cNvPr>
          <p:cNvSpPr/>
          <p:nvPr/>
        </p:nvSpPr>
        <p:spPr>
          <a:xfrm>
            <a:off x="7329891" y="2266047"/>
            <a:ext cx="421965" cy="453596"/>
          </a:xfrm>
          <a:prstGeom prst="irregularSeal1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4816">
              <a:defRPr/>
            </a:pPr>
            <a:endParaRPr lang="ko-KR" altLang="en-US" sz="844" b="1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09D5BE-0D5E-4C27-9CD8-9C0B601B7459}"/>
              </a:ext>
            </a:extLst>
          </p:cNvPr>
          <p:cNvSpPr/>
          <p:nvPr/>
        </p:nvSpPr>
        <p:spPr>
          <a:xfrm>
            <a:off x="7461031" y="3199790"/>
            <a:ext cx="1485782" cy="40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4816"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Sudden</a:t>
            </a:r>
          </a:p>
          <a:p>
            <a:pPr algn="ctr" defTabSz="734816">
              <a:defRPr/>
            </a:pP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ane</a:t>
            </a:r>
          </a:p>
          <a:p>
            <a:pPr algn="ctr" defTabSz="734816"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change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E974394-7AC2-42BC-8F6C-20C4B19ABF1E}"/>
              </a:ext>
            </a:extLst>
          </p:cNvPr>
          <p:cNvSpPr/>
          <p:nvPr/>
        </p:nvSpPr>
        <p:spPr>
          <a:xfrm>
            <a:off x="5979174" y="1881333"/>
            <a:ext cx="1481857" cy="40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4816">
              <a:defRPr/>
            </a:pPr>
            <a:r>
              <a:rPr lang="en-US" altLang="ko-KR" b="1" dirty="0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Collision</a:t>
            </a:r>
            <a:endParaRPr lang="ko-KR" altLang="en-US" b="1" dirty="0">
              <a:solidFill>
                <a:srgbClr val="00206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0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-4680389" y="-1668685"/>
            <a:ext cx="2591437" cy="241933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rcRect l="23211" t="49809" r="20203" b="8146"/>
          <a:stretch/>
        </p:blipFill>
        <p:spPr>
          <a:xfrm>
            <a:off x="1452504" y="845497"/>
            <a:ext cx="9905307" cy="5516880"/>
          </a:xfrm>
          <a:prstGeom prst="rect">
            <a:avLst/>
          </a:prstGeom>
        </p:spPr>
      </p:pic>
      <p:sp>
        <p:nvSpPr>
          <p:cNvPr id="29" name="자유형 28"/>
          <p:cNvSpPr/>
          <p:nvPr/>
        </p:nvSpPr>
        <p:spPr>
          <a:xfrm>
            <a:off x="2458720" y="924527"/>
            <a:ext cx="8310880" cy="4135120"/>
          </a:xfrm>
          <a:custGeom>
            <a:avLst/>
            <a:gdLst>
              <a:gd name="connsiteX0" fmla="*/ 0 w 8310880"/>
              <a:gd name="connsiteY0" fmla="*/ 1178560 h 4135120"/>
              <a:gd name="connsiteX1" fmla="*/ 2316480 w 8310880"/>
              <a:gd name="connsiteY1" fmla="*/ 4135120 h 4135120"/>
              <a:gd name="connsiteX2" fmla="*/ 8310880 w 8310880"/>
              <a:gd name="connsiteY2" fmla="*/ 2722880 h 4135120"/>
              <a:gd name="connsiteX3" fmla="*/ 5537200 w 8310880"/>
              <a:gd name="connsiteY3" fmla="*/ 0 h 4135120"/>
              <a:gd name="connsiteX4" fmla="*/ 0 w 8310880"/>
              <a:gd name="connsiteY4" fmla="*/ 1178560 h 413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0880" h="4135120">
                <a:moveTo>
                  <a:pt x="0" y="1178560"/>
                </a:moveTo>
                <a:lnTo>
                  <a:pt x="2316480" y="4135120"/>
                </a:lnTo>
                <a:lnTo>
                  <a:pt x="8310880" y="2722880"/>
                </a:lnTo>
                <a:lnTo>
                  <a:pt x="5537200" y="0"/>
                </a:lnTo>
                <a:lnTo>
                  <a:pt x="0" y="11785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3205480" y="1726057"/>
            <a:ext cx="5469044" cy="115430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4046460" y="2785872"/>
            <a:ext cx="5725891" cy="1205467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4DFB1F47-33FA-4E31-83BB-3E395231D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852772">
            <a:off x="4735883" y="3833970"/>
            <a:ext cx="1366767" cy="662496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5A49719-6453-484F-8B0A-DF141F88EF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899646">
            <a:off x="4840593" y="2640136"/>
            <a:ext cx="1366767" cy="662497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5A49719-6453-484F-8B0A-DF141F88EF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899646">
            <a:off x="6359354" y="2298056"/>
            <a:ext cx="1366767" cy="662497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DFB1F47-33FA-4E31-83BB-3E395231D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443325">
            <a:off x="7478959" y="2218283"/>
            <a:ext cx="1366767" cy="662496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4DFB1F47-33FA-4E31-83BB-3E395231D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19664288">
            <a:off x="6291327" y="3231729"/>
            <a:ext cx="1366767" cy="662496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  <a:scene3d>
            <a:camera prst="isometricOffAxis1Right"/>
            <a:lightRig rig="threePt" dir="t"/>
          </a:scene3d>
        </p:spPr>
      </p:pic>
      <p:cxnSp>
        <p:nvCxnSpPr>
          <p:cNvPr id="65" name="연결선: 구부러짐 10">
            <a:extLst>
              <a:ext uri="{FF2B5EF4-FFF2-40B4-BE49-F238E27FC236}">
                <a16:creationId xmlns:a16="http://schemas.microsoft.com/office/drawing/2014/main" id="{7C32F7FC-ADD2-47EA-B8C2-93ECAF0367D5}"/>
              </a:ext>
            </a:extLst>
          </p:cNvPr>
          <p:cNvCxnSpPr/>
          <p:nvPr/>
        </p:nvCxnSpPr>
        <p:spPr>
          <a:xfrm flipV="1">
            <a:off x="5419266" y="2569341"/>
            <a:ext cx="2743076" cy="1578299"/>
          </a:xfrm>
          <a:prstGeom prst="curvedConnector3">
            <a:avLst>
              <a:gd name="adj1" fmla="val 64943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227182" y="2711669"/>
            <a:ext cx="2056487" cy="466971"/>
          </a:xfrm>
          <a:prstGeom prst="straightConnector1">
            <a:avLst/>
          </a:prstGeom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09D5BE-0D5E-4C27-9CD8-9C0B601B7459}"/>
              </a:ext>
            </a:extLst>
          </p:cNvPr>
          <p:cNvSpPr/>
          <p:nvPr/>
        </p:nvSpPr>
        <p:spPr>
          <a:xfrm>
            <a:off x="7461031" y="3199790"/>
            <a:ext cx="1485782" cy="40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4816"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Sudden</a:t>
            </a:r>
          </a:p>
          <a:p>
            <a:pPr algn="ctr" defTabSz="734816">
              <a:defRPr/>
            </a:pP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ane</a:t>
            </a:r>
          </a:p>
          <a:p>
            <a:pPr algn="ctr" defTabSz="734816"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change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974394-7AC2-42BC-8F6C-20C4B19ABF1E}"/>
              </a:ext>
            </a:extLst>
          </p:cNvPr>
          <p:cNvSpPr/>
          <p:nvPr/>
        </p:nvSpPr>
        <p:spPr>
          <a:xfrm>
            <a:off x="5979174" y="1881333"/>
            <a:ext cx="1481857" cy="40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4816">
              <a:defRPr/>
            </a:pPr>
            <a:r>
              <a:rPr lang="en-US" altLang="ko-KR" b="1" dirty="0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Collision</a:t>
            </a:r>
            <a:endParaRPr lang="ko-KR" altLang="en-US" b="1" dirty="0">
              <a:solidFill>
                <a:srgbClr val="00206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폭발: 8pt 213">
            <a:extLst>
              <a:ext uri="{FF2B5EF4-FFF2-40B4-BE49-F238E27FC236}">
                <a16:creationId xmlns:a16="http://schemas.microsoft.com/office/drawing/2014/main" id="{D3331182-46CB-4CF8-91F0-FDED192DF500}"/>
              </a:ext>
            </a:extLst>
          </p:cNvPr>
          <p:cNvSpPr/>
          <p:nvPr/>
        </p:nvSpPr>
        <p:spPr>
          <a:xfrm>
            <a:off x="7329891" y="2266047"/>
            <a:ext cx="421965" cy="453596"/>
          </a:xfrm>
          <a:prstGeom prst="irregularSeal1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4816">
              <a:defRPr/>
            </a:pPr>
            <a:endParaRPr lang="ko-KR" altLang="en-US" sz="844" b="1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9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-4680389" y="-1668685"/>
            <a:ext cx="2591437" cy="241933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2458720" y="924527"/>
            <a:ext cx="8310880" cy="4135120"/>
          </a:xfrm>
          <a:custGeom>
            <a:avLst/>
            <a:gdLst>
              <a:gd name="connsiteX0" fmla="*/ 0 w 8310880"/>
              <a:gd name="connsiteY0" fmla="*/ 1178560 h 4135120"/>
              <a:gd name="connsiteX1" fmla="*/ 2316480 w 8310880"/>
              <a:gd name="connsiteY1" fmla="*/ 4135120 h 4135120"/>
              <a:gd name="connsiteX2" fmla="*/ 8310880 w 8310880"/>
              <a:gd name="connsiteY2" fmla="*/ 2722880 h 4135120"/>
              <a:gd name="connsiteX3" fmla="*/ 5537200 w 8310880"/>
              <a:gd name="connsiteY3" fmla="*/ 0 h 4135120"/>
              <a:gd name="connsiteX4" fmla="*/ 0 w 8310880"/>
              <a:gd name="connsiteY4" fmla="*/ 1178560 h 413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0880" h="4135120">
                <a:moveTo>
                  <a:pt x="0" y="1178560"/>
                </a:moveTo>
                <a:lnTo>
                  <a:pt x="2316480" y="4135120"/>
                </a:lnTo>
                <a:lnTo>
                  <a:pt x="8310880" y="2722880"/>
                </a:lnTo>
                <a:lnTo>
                  <a:pt x="5537200" y="0"/>
                </a:lnTo>
                <a:lnTo>
                  <a:pt x="0" y="11785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3205480" y="1726057"/>
            <a:ext cx="5469044" cy="115430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4046460" y="2785872"/>
            <a:ext cx="5725891" cy="1205467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4DFB1F47-33FA-4E31-83BB-3E395231D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852772">
            <a:off x="4735883" y="3833970"/>
            <a:ext cx="1366767" cy="662496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5A49719-6453-484F-8B0A-DF141F88EF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899646">
            <a:off x="4840593" y="2640136"/>
            <a:ext cx="1366767" cy="662497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5A49719-6453-484F-8B0A-DF141F88E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899646">
            <a:off x="6359354" y="2298056"/>
            <a:ext cx="1366767" cy="662497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DFB1F47-33FA-4E31-83BB-3E395231D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443325">
            <a:off x="7478959" y="2218283"/>
            <a:ext cx="1366767" cy="662496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4DFB1F47-33FA-4E31-83BB-3E395231D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19664288">
            <a:off x="6291327" y="3231729"/>
            <a:ext cx="1366767" cy="662496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  <a:scene3d>
            <a:camera prst="isometricOffAxis1Right"/>
            <a:lightRig rig="threePt" dir="t"/>
          </a:scene3d>
        </p:spPr>
      </p:pic>
      <p:cxnSp>
        <p:nvCxnSpPr>
          <p:cNvPr id="65" name="연결선: 구부러짐 10">
            <a:extLst>
              <a:ext uri="{FF2B5EF4-FFF2-40B4-BE49-F238E27FC236}">
                <a16:creationId xmlns:a16="http://schemas.microsoft.com/office/drawing/2014/main" id="{7C32F7FC-ADD2-47EA-B8C2-93ECAF0367D5}"/>
              </a:ext>
            </a:extLst>
          </p:cNvPr>
          <p:cNvCxnSpPr/>
          <p:nvPr/>
        </p:nvCxnSpPr>
        <p:spPr>
          <a:xfrm flipV="1">
            <a:off x="5419266" y="2569341"/>
            <a:ext cx="2743076" cy="1578299"/>
          </a:xfrm>
          <a:prstGeom prst="curvedConnector3">
            <a:avLst>
              <a:gd name="adj1" fmla="val 64943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227182" y="2711669"/>
            <a:ext cx="2056487" cy="466971"/>
          </a:xfrm>
          <a:prstGeom prst="straightConnector1">
            <a:avLst/>
          </a:prstGeom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폭발: 8pt 213">
            <a:extLst>
              <a:ext uri="{FF2B5EF4-FFF2-40B4-BE49-F238E27FC236}">
                <a16:creationId xmlns:a16="http://schemas.microsoft.com/office/drawing/2014/main" id="{D3331182-46CB-4CF8-91F0-FDED192DF500}"/>
              </a:ext>
            </a:extLst>
          </p:cNvPr>
          <p:cNvSpPr/>
          <p:nvPr/>
        </p:nvSpPr>
        <p:spPr>
          <a:xfrm>
            <a:off x="7329891" y="2266047"/>
            <a:ext cx="421965" cy="453596"/>
          </a:xfrm>
          <a:prstGeom prst="irregularSeal1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4816">
              <a:defRPr/>
            </a:pPr>
            <a:endParaRPr lang="ko-KR" altLang="en-US" sz="844" b="1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09D5BE-0D5E-4C27-9CD8-9C0B601B7459}"/>
              </a:ext>
            </a:extLst>
          </p:cNvPr>
          <p:cNvSpPr/>
          <p:nvPr/>
        </p:nvSpPr>
        <p:spPr>
          <a:xfrm>
            <a:off x="7461031" y="3199790"/>
            <a:ext cx="1485782" cy="40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4816"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Sudden</a:t>
            </a:r>
          </a:p>
          <a:p>
            <a:pPr algn="ctr" defTabSz="734816">
              <a:defRPr/>
            </a:pP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ane</a:t>
            </a:r>
          </a:p>
          <a:p>
            <a:pPr algn="ctr" defTabSz="734816"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change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E974394-7AC2-42BC-8F6C-20C4B19ABF1E}"/>
              </a:ext>
            </a:extLst>
          </p:cNvPr>
          <p:cNvSpPr/>
          <p:nvPr/>
        </p:nvSpPr>
        <p:spPr>
          <a:xfrm>
            <a:off x="5979174" y="1881333"/>
            <a:ext cx="1481857" cy="40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4816">
              <a:defRPr/>
            </a:pPr>
            <a:r>
              <a:rPr lang="en-US" altLang="ko-KR" b="1" dirty="0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Collision</a:t>
            </a:r>
            <a:endParaRPr lang="ko-KR" altLang="en-US" b="1" dirty="0">
              <a:solidFill>
                <a:srgbClr val="00206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1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23211" t="49809" r="20203" b="8146"/>
          <a:stretch/>
        </p:blipFill>
        <p:spPr>
          <a:xfrm>
            <a:off x="1452504" y="845497"/>
            <a:ext cx="9905307" cy="5516880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 flipV="1">
            <a:off x="-4680389" y="-1668685"/>
            <a:ext cx="2591437" cy="241933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2458720" y="924527"/>
            <a:ext cx="8310880" cy="4135120"/>
          </a:xfrm>
          <a:custGeom>
            <a:avLst/>
            <a:gdLst>
              <a:gd name="connsiteX0" fmla="*/ 0 w 8310880"/>
              <a:gd name="connsiteY0" fmla="*/ 1178560 h 4135120"/>
              <a:gd name="connsiteX1" fmla="*/ 2316480 w 8310880"/>
              <a:gd name="connsiteY1" fmla="*/ 4135120 h 4135120"/>
              <a:gd name="connsiteX2" fmla="*/ 8310880 w 8310880"/>
              <a:gd name="connsiteY2" fmla="*/ 2722880 h 4135120"/>
              <a:gd name="connsiteX3" fmla="*/ 5537200 w 8310880"/>
              <a:gd name="connsiteY3" fmla="*/ 0 h 4135120"/>
              <a:gd name="connsiteX4" fmla="*/ 0 w 8310880"/>
              <a:gd name="connsiteY4" fmla="*/ 1178560 h 413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0880" h="4135120">
                <a:moveTo>
                  <a:pt x="0" y="1178560"/>
                </a:moveTo>
                <a:lnTo>
                  <a:pt x="2316480" y="4135120"/>
                </a:lnTo>
                <a:lnTo>
                  <a:pt x="8310880" y="2722880"/>
                </a:lnTo>
                <a:lnTo>
                  <a:pt x="5537200" y="0"/>
                </a:lnTo>
                <a:lnTo>
                  <a:pt x="0" y="11785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3205480" y="1726057"/>
            <a:ext cx="5469044" cy="115430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4046460" y="2785872"/>
            <a:ext cx="5725891" cy="1205467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4DFB1F47-33FA-4E31-83BB-3E395231D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852772">
            <a:off x="4735883" y="3833970"/>
            <a:ext cx="1366767" cy="662496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5A49719-6453-484F-8B0A-DF141F88EF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899646">
            <a:off x="4840593" y="2640136"/>
            <a:ext cx="1366767" cy="662497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5A49719-6453-484F-8B0A-DF141F88EF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899646">
            <a:off x="6359354" y="2298056"/>
            <a:ext cx="1366767" cy="662497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DFB1F47-33FA-4E31-83BB-3E395231D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20443325">
            <a:off x="7478959" y="2218283"/>
            <a:ext cx="1366767" cy="662496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4DFB1F47-33FA-4E31-83BB-3E395231D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896" y1="45694" x2="54479" y2="36389"/>
                        <a14:foregroundMark x1="54479" y1="36389" x2="27500" y2="38889"/>
                        <a14:foregroundMark x1="27500" y1="38889" x2="22083" y2="40833"/>
                        <a14:foregroundMark x1="22083" y1="40833" x2="17813" y2="45833"/>
                        <a14:foregroundMark x1="15798" y1="60887" x2="18958" y2="66389"/>
                        <a14:foregroundMark x1="65729" y1="67500" x2="70104" y2="72083"/>
                        <a14:foregroundMark x1="70104" y1="72083" x2="75313" y2="70278"/>
                        <a14:foregroundMark x1="75313" y1="70278" x2="75625" y2="68889"/>
                        <a14:foregroundMark x1="80521" y1="59028" x2="80833" y2="59722"/>
                        <a14:foregroundMark x1="81250" y1="56806" x2="81250" y2="56806"/>
                        <a14:foregroundMark x1="81250" y1="55694" x2="81250" y2="55694"/>
                        <a14:foregroundMark x1="81979" y1="55694" x2="81875" y2="56250"/>
                        <a14:foregroundMark x1="79896" y1="52917" x2="81771" y2="56389"/>
                        <a14:foregroundMark x1="25729" y1="44583" x2="30729" y2="44028"/>
                        <a14:foregroundMark x1="19688" y1="47917" x2="19688" y2="55417"/>
                        <a14:foregroundMark x1="19688" y1="55417" x2="23021" y2="63750"/>
                        <a14:foregroundMark x1="23021" y1="63750" x2="28958" y2="65278"/>
                        <a14:foregroundMark x1="28958" y1="65278" x2="34479" y2="64861"/>
                        <a14:foregroundMark x1="34479" y1="64861" x2="37396" y2="65000"/>
                        <a14:foregroundMark x1="34271" y1="69028" x2="39583" y2="71667"/>
                        <a14:foregroundMark x1="39583" y1="71667" x2="56771" y2="69306"/>
                        <a14:foregroundMark x1="56771" y1="69306" x2="64479" y2="69583"/>
                        <a14:foregroundMark x1="64063" y1="72500" x2="77708" y2="70139"/>
                        <a14:foregroundMark x1="41667" y1="68472" x2="45521" y2="70000"/>
                        <a14:foregroundMark x1="65729" y1="70000" x2="60313" y2="69722"/>
                        <a14:foregroundMark x1="60313" y1="69722" x2="58229" y2="68750"/>
                        <a14:foregroundMark x1="45000" y1="69722" x2="39583" y2="70556"/>
                        <a14:foregroundMark x1="39583" y1="70556" x2="38229" y2="68889"/>
                        <a14:foregroundMark x1="40938" y1="69722" x2="46979" y2="69306"/>
                        <a14:foregroundMark x1="46979" y1="69306" x2="48854" y2="69306"/>
                        <a14:foregroundMark x1="33125" y1="72222" x2="34167" y2="72639"/>
                        <a14:foregroundMark x1="72083" y1="67917" x2="81771" y2="69861"/>
                        <a14:foregroundMark x1="28542" y1="45694" x2="31250" y2="51806"/>
                        <a14:foregroundMark x1="31250" y1="51806" x2="31354" y2="52361"/>
                        <a14:foregroundMark x1="16092" y1="60175" x2="16042" y2="60556"/>
                        <a14:foregroundMark x1="17697" y1="47931" x2="17178" y2="51886"/>
                        <a14:foregroundMark x1="16042" y1="60556" x2="16042" y2="60556"/>
                        <a14:foregroundMark x1="16979" y1="48194" x2="16979" y2="48611"/>
                        <a14:foregroundMark x1="17604" y1="50139" x2="16042" y2="61806"/>
                        <a14:foregroundMark x1="23125" y1="50139" x2="27187" y2="45556"/>
                        <a14:foregroundMark x1="51458" y1="35556" x2="40417" y2="35972"/>
                        <a14:foregroundMark x1="40417" y1="35972" x2="27292" y2="40417"/>
                        <a14:backgroundMark x1="16558" y1="45937" x2="16771" y2="43889"/>
                        <a14:backgroundMark x1="14896" y1="61944" x2="14937" y2="61545"/>
                        <a14:backgroundMark x1="16979" y1="45556" x2="16771" y2="47778"/>
                      </a14:backgroundRemoval>
                    </a14:imgEffect>
                  </a14:imgLayer>
                </a14:imgProps>
              </a:ext>
            </a:extLst>
          </a:blip>
          <a:srcRect l="13030" t="31442" r="13030" b="23892"/>
          <a:stretch/>
        </p:blipFill>
        <p:spPr>
          <a:xfrm rot="19664288">
            <a:off x="6291327" y="3231729"/>
            <a:ext cx="1366767" cy="662496"/>
          </a:xfrm>
          <a:prstGeom prst="rect">
            <a:avLst/>
          </a:prstGeom>
          <a:effectLst>
            <a:outerShdw blurRad="50800" dist="38100" dir="7200000" algn="r" rotWithShape="0">
              <a:prstClr val="black">
                <a:alpha val="50000"/>
              </a:prstClr>
            </a:outerShdw>
          </a:effectLst>
          <a:scene3d>
            <a:camera prst="isometricOffAxis1Right"/>
            <a:lightRig rig="threePt" dir="t"/>
          </a:scene3d>
        </p:spPr>
      </p:pic>
      <p:cxnSp>
        <p:nvCxnSpPr>
          <p:cNvPr id="65" name="연결선: 구부러짐 10">
            <a:extLst>
              <a:ext uri="{FF2B5EF4-FFF2-40B4-BE49-F238E27FC236}">
                <a16:creationId xmlns:a16="http://schemas.microsoft.com/office/drawing/2014/main" id="{7C32F7FC-ADD2-47EA-B8C2-93ECAF0367D5}"/>
              </a:ext>
            </a:extLst>
          </p:cNvPr>
          <p:cNvCxnSpPr/>
          <p:nvPr/>
        </p:nvCxnSpPr>
        <p:spPr>
          <a:xfrm flipV="1">
            <a:off x="5419266" y="2569341"/>
            <a:ext cx="2743076" cy="1578299"/>
          </a:xfrm>
          <a:prstGeom prst="curvedConnector3">
            <a:avLst>
              <a:gd name="adj1" fmla="val 64943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227182" y="2711669"/>
            <a:ext cx="2056487" cy="466971"/>
          </a:xfrm>
          <a:prstGeom prst="straightConnector1">
            <a:avLst/>
          </a:prstGeom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09D5BE-0D5E-4C27-9CD8-9C0B601B7459}"/>
              </a:ext>
            </a:extLst>
          </p:cNvPr>
          <p:cNvSpPr/>
          <p:nvPr/>
        </p:nvSpPr>
        <p:spPr>
          <a:xfrm>
            <a:off x="7461031" y="3199790"/>
            <a:ext cx="1485782" cy="40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4816"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Sudden</a:t>
            </a:r>
          </a:p>
          <a:p>
            <a:pPr algn="ctr" defTabSz="734816">
              <a:defRPr/>
            </a:pP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ane</a:t>
            </a:r>
          </a:p>
          <a:p>
            <a:pPr algn="ctr" defTabSz="734816"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change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974394-7AC2-42BC-8F6C-20C4B19ABF1E}"/>
              </a:ext>
            </a:extLst>
          </p:cNvPr>
          <p:cNvSpPr/>
          <p:nvPr/>
        </p:nvSpPr>
        <p:spPr>
          <a:xfrm>
            <a:off x="5979174" y="1881333"/>
            <a:ext cx="1481857" cy="40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4816">
              <a:defRPr/>
            </a:pPr>
            <a:r>
              <a:rPr lang="en-US" altLang="ko-KR" b="1" dirty="0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Collision</a:t>
            </a:r>
            <a:endParaRPr lang="ko-KR" altLang="en-US" b="1" dirty="0">
              <a:solidFill>
                <a:srgbClr val="00206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폭발: 8pt 213">
            <a:extLst>
              <a:ext uri="{FF2B5EF4-FFF2-40B4-BE49-F238E27FC236}">
                <a16:creationId xmlns:a16="http://schemas.microsoft.com/office/drawing/2014/main" id="{D3331182-46CB-4CF8-91F0-FDED192DF500}"/>
              </a:ext>
            </a:extLst>
          </p:cNvPr>
          <p:cNvSpPr/>
          <p:nvPr/>
        </p:nvSpPr>
        <p:spPr>
          <a:xfrm>
            <a:off x="7329891" y="2266047"/>
            <a:ext cx="421965" cy="453596"/>
          </a:xfrm>
          <a:prstGeom prst="irregularSeal1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4816">
              <a:defRPr/>
            </a:pPr>
            <a:endParaRPr lang="ko-KR" altLang="en-US" sz="844" b="1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6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imulation results of using the toolbox in a bin-picking task on the... | 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3681"/>
            <a:ext cx="3441979" cy="268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eful World Files for Gazebo and ROS 2 Simulations – Automatic Addi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40" y="444498"/>
            <a:ext cx="5715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imulation of Multiple Autonomous Mobile Robots Using a Gazebo Simulator |  SpringerL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1" y="3557187"/>
            <a:ext cx="65246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57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452504" y="845497"/>
            <a:ext cx="9905307" cy="5516880"/>
            <a:chOff x="1452504" y="845497"/>
            <a:chExt cx="9905307" cy="551688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/>
            <a:srcRect l="23211" t="49809" r="20203" b="8146"/>
            <a:stretch/>
          </p:blipFill>
          <p:spPr>
            <a:xfrm>
              <a:off x="1452504" y="845497"/>
              <a:ext cx="9905307" cy="5516880"/>
            </a:xfrm>
            <a:prstGeom prst="rect">
              <a:avLst/>
            </a:prstGeom>
          </p:spPr>
        </p:pic>
        <p:sp>
          <p:nvSpPr>
            <p:cNvPr id="29" name="자유형 28"/>
            <p:cNvSpPr/>
            <p:nvPr/>
          </p:nvSpPr>
          <p:spPr>
            <a:xfrm>
              <a:off x="2458720" y="924527"/>
              <a:ext cx="8310880" cy="4135120"/>
            </a:xfrm>
            <a:custGeom>
              <a:avLst/>
              <a:gdLst>
                <a:gd name="connsiteX0" fmla="*/ 0 w 8310880"/>
                <a:gd name="connsiteY0" fmla="*/ 1178560 h 4135120"/>
                <a:gd name="connsiteX1" fmla="*/ 2316480 w 8310880"/>
                <a:gd name="connsiteY1" fmla="*/ 4135120 h 4135120"/>
                <a:gd name="connsiteX2" fmla="*/ 8310880 w 8310880"/>
                <a:gd name="connsiteY2" fmla="*/ 2722880 h 4135120"/>
                <a:gd name="connsiteX3" fmla="*/ 5537200 w 8310880"/>
                <a:gd name="connsiteY3" fmla="*/ 0 h 4135120"/>
                <a:gd name="connsiteX4" fmla="*/ 0 w 8310880"/>
                <a:gd name="connsiteY4" fmla="*/ 1178560 h 41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0880" h="4135120">
                  <a:moveTo>
                    <a:pt x="0" y="1178560"/>
                  </a:moveTo>
                  <a:lnTo>
                    <a:pt x="2316480" y="4135120"/>
                  </a:lnTo>
                  <a:lnTo>
                    <a:pt x="8310880" y="2722880"/>
                  </a:lnTo>
                  <a:lnTo>
                    <a:pt x="5537200" y="0"/>
                  </a:lnTo>
                  <a:lnTo>
                    <a:pt x="0" y="11785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 flipH="1">
              <a:off x="3205480" y="1726057"/>
              <a:ext cx="5469044" cy="1154303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4046460" y="2785872"/>
              <a:ext cx="5725891" cy="1205467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 rot="20852772">
              <a:off x="3304705" y="1847516"/>
              <a:ext cx="1366767" cy="662496"/>
            </a:xfrm>
            <a:prstGeom prst="rect">
              <a:avLst/>
            </a:prstGeom>
            <a:effectLst>
              <a:outerShdw blurRad="50800" dist="38100" dir="7200000" algn="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 rot="20852772">
              <a:off x="6669514" y="1072454"/>
              <a:ext cx="1366767" cy="662496"/>
            </a:xfrm>
            <a:prstGeom prst="rect">
              <a:avLst/>
            </a:prstGeom>
            <a:effectLst>
              <a:outerShdw blurRad="50800" dist="38100" dir="7200000" algn="r" rotWithShape="0">
                <a:prstClr val="black">
                  <a:alpha val="50000"/>
                </a:prstClr>
              </a:outerShdw>
            </a:effectLst>
          </p:spPr>
        </p:pic>
        <p:cxnSp>
          <p:nvCxnSpPr>
            <p:cNvPr id="23" name="직선 연결선 22"/>
            <p:cNvCxnSpPr/>
            <p:nvPr/>
          </p:nvCxnSpPr>
          <p:spPr>
            <a:xfrm flipH="1">
              <a:off x="6445555" y="1498117"/>
              <a:ext cx="808834" cy="12501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164330" y="2246194"/>
              <a:ext cx="2292638" cy="502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65A49719-6453-484F-8B0A-DF141F88E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 rot="20899646">
              <a:off x="5785928" y="2367868"/>
              <a:ext cx="1366767" cy="662497"/>
            </a:xfrm>
            <a:prstGeom prst="rect">
              <a:avLst/>
            </a:prstGeom>
            <a:effectLst>
              <a:outerShdw blurRad="50800" dist="38100" dir="7200000" algn="r" rotWithShape="0">
                <a:prstClr val="black">
                  <a:alpha val="50000"/>
                </a:prstClr>
              </a:outerShdw>
            </a:effectLst>
          </p:spPr>
        </p:pic>
        <p:cxnSp>
          <p:nvCxnSpPr>
            <p:cNvPr id="22" name="직선 연결선 21"/>
            <p:cNvCxnSpPr/>
            <p:nvPr/>
          </p:nvCxnSpPr>
          <p:spPr>
            <a:xfrm flipH="1" flipV="1">
              <a:off x="6730290" y="2785872"/>
              <a:ext cx="2456494" cy="529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5459720" y="2880360"/>
              <a:ext cx="872931" cy="1457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 rot="20852772">
              <a:off x="4782182" y="3893632"/>
              <a:ext cx="1366767" cy="662496"/>
            </a:xfrm>
            <a:prstGeom prst="rect">
              <a:avLst/>
            </a:prstGeom>
            <a:effectLst>
              <a:outerShdw blurRad="50800" dist="38100" dir="7200000" algn="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DFB1F47-33FA-4E31-83BB-3E395231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9896" y1="45694" x2="54479" y2="36389"/>
                          <a14:foregroundMark x1="54479" y1="36389" x2="27500" y2="38889"/>
                          <a14:foregroundMark x1="27500" y1="38889" x2="22083" y2="40833"/>
                          <a14:foregroundMark x1="22083" y1="40833" x2="17813" y2="45833"/>
                          <a14:foregroundMark x1="15798" y1="60887" x2="18958" y2="66389"/>
                          <a14:foregroundMark x1="65729" y1="67500" x2="70104" y2="72083"/>
                          <a14:foregroundMark x1="70104" y1="72083" x2="75313" y2="70278"/>
                          <a14:foregroundMark x1="75313" y1="70278" x2="75625" y2="68889"/>
                          <a14:foregroundMark x1="80521" y1="59028" x2="80833" y2="59722"/>
                          <a14:foregroundMark x1="81250" y1="56806" x2="81250" y2="56806"/>
                          <a14:foregroundMark x1="81250" y1="55694" x2="81250" y2="55694"/>
                          <a14:foregroundMark x1="81979" y1="55694" x2="81875" y2="56250"/>
                          <a14:foregroundMark x1="79896" y1="52917" x2="81771" y2="56389"/>
                          <a14:foregroundMark x1="25729" y1="44583" x2="30729" y2="44028"/>
                          <a14:foregroundMark x1="19688" y1="47917" x2="19688" y2="55417"/>
                          <a14:foregroundMark x1="19688" y1="55417" x2="23021" y2="63750"/>
                          <a14:foregroundMark x1="23021" y1="63750" x2="28958" y2="65278"/>
                          <a14:foregroundMark x1="28958" y1="65278" x2="34479" y2="64861"/>
                          <a14:foregroundMark x1="34479" y1="64861" x2="37396" y2="65000"/>
                          <a14:foregroundMark x1="34271" y1="69028" x2="39583" y2="71667"/>
                          <a14:foregroundMark x1="39583" y1="71667" x2="56771" y2="69306"/>
                          <a14:foregroundMark x1="56771" y1="69306" x2="64479" y2="69583"/>
                          <a14:foregroundMark x1="64063" y1="72500" x2="77708" y2="70139"/>
                          <a14:foregroundMark x1="41667" y1="68472" x2="45521" y2="70000"/>
                          <a14:foregroundMark x1="65729" y1="70000" x2="60313" y2="69722"/>
                          <a14:foregroundMark x1="60313" y1="69722" x2="58229" y2="68750"/>
                          <a14:foregroundMark x1="45000" y1="69722" x2="39583" y2="70556"/>
                          <a14:foregroundMark x1="39583" y1="70556" x2="38229" y2="68889"/>
                          <a14:foregroundMark x1="40938" y1="69722" x2="46979" y2="69306"/>
                          <a14:foregroundMark x1="46979" y1="69306" x2="48854" y2="69306"/>
                          <a14:foregroundMark x1="33125" y1="72222" x2="34167" y2="72639"/>
                          <a14:foregroundMark x1="72083" y1="67917" x2="81771" y2="69861"/>
                          <a14:foregroundMark x1="28542" y1="45694" x2="31250" y2="51806"/>
                          <a14:foregroundMark x1="31250" y1="51806" x2="31354" y2="52361"/>
                          <a14:foregroundMark x1="16092" y1="60175" x2="16042" y2="60556"/>
                          <a14:foregroundMark x1="17697" y1="47931" x2="17178" y2="51886"/>
                          <a14:foregroundMark x1="16042" y1="60556" x2="16042" y2="60556"/>
                          <a14:foregroundMark x1="16979" y1="48194" x2="16979" y2="48611"/>
                          <a14:foregroundMark x1="17604" y1="50139" x2="16042" y2="61806"/>
                          <a14:foregroundMark x1="23125" y1="50139" x2="27187" y2="45556"/>
                          <a14:foregroundMark x1="51458" y1="35556" x2="40417" y2="35972"/>
                          <a14:foregroundMark x1="40417" y1="35972" x2="27292" y2="40417"/>
                          <a14:backgroundMark x1="16558" y1="45937" x2="16771" y2="43889"/>
                          <a14:backgroundMark x1="14896" y1="61944" x2="14937" y2="61545"/>
                          <a14:backgroundMark x1="16979" y1="45556" x2="16771" y2="47778"/>
                        </a14:backgroundRemoval>
                      </a14:imgEffect>
                    </a14:imgLayer>
                  </a14:imgProps>
                </a:ext>
              </a:extLst>
            </a:blip>
            <a:srcRect l="13030" t="31442" r="13030" b="23892"/>
            <a:stretch/>
          </p:blipFill>
          <p:spPr>
            <a:xfrm rot="20852772">
              <a:off x="8558680" y="2985957"/>
              <a:ext cx="1366767" cy="662496"/>
            </a:xfrm>
            <a:prstGeom prst="rect">
              <a:avLst/>
            </a:prstGeom>
            <a:effectLst>
              <a:outerShdw blurRad="50800" dist="38100" dir="7200000" algn="r" rotWithShape="0">
                <a:prstClr val="black">
                  <a:alpha val="5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151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847964" y="979036"/>
            <a:ext cx="9905307" cy="5516880"/>
            <a:chOff x="847964" y="979036"/>
            <a:chExt cx="9905307" cy="551688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23211" t="49809" r="20203" b="8146"/>
            <a:stretch/>
          </p:blipFill>
          <p:spPr>
            <a:xfrm>
              <a:off x="847964" y="979036"/>
              <a:ext cx="9905307" cy="5516880"/>
            </a:xfrm>
            <a:prstGeom prst="rect">
              <a:avLst/>
            </a:prstGeom>
          </p:spPr>
        </p:pic>
        <p:cxnSp>
          <p:nvCxnSpPr>
            <p:cNvPr id="32" name="직선 연결선 31"/>
            <p:cNvCxnSpPr/>
            <p:nvPr/>
          </p:nvCxnSpPr>
          <p:spPr>
            <a:xfrm flipH="1" flipV="1">
              <a:off x="5855228" y="3025881"/>
              <a:ext cx="2468880" cy="522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8198378" y="3414559"/>
              <a:ext cx="236220" cy="2362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392464" y="2414053"/>
              <a:ext cx="236220" cy="2362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6592893" y="1713355"/>
              <a:ext cx="236220" cy="2362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5855228" y="1869604"/>
              <a:ext cx="824841" cy="11562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5000264" y="3025882"/>
              <a:ext cx="854964" cy="1295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4882154" y="4203102"/>
              <a:ext cx="236220" cy="2362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574011" y="2558273"/>
              <a:ext cx="2281217" cy="4676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5737118" y="2911639"/>
              <a:ext cx="236220" cy="2362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2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1974" t="46720" r="19057" b="6756"/>
          <a:stretch/>
        </p:blipFill>
        <p:spPr>
          <a:xfrm>
            <a:off x="1434682" y="1328965"/>
            <a:ext cx="8313514" cy="4919241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 flipV="1">
            <a:off x="3461532" y="3273589"/>
            <a:ext cx="2200656" cy="356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5662188" y="2932213"/>
            <a:ext cx="2218944" cy="337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763022" y="2814103"/>
            <a:ext cx="236220" cy="2362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343422" y="3512016"/>
            <a:ext cx="236220" cy="2362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19822" y="1972855"/>
            <a:ext cx="236220" cy="2362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5161935" y="2139389"/>
            <a:ext cx="524256" cy="1181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544078" y="3155479"/>
            <a:ext cx="236220" cy="2362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H="1" flipV="1">
            <a:off x="5688858" y="3331540"/>
            <a:ext cx="615696" cy="1299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159774" y="4453927"/>
            <a:ext cx="236220" cy="2362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4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1974" t="46720" r="19057" b="6756"/>
          <a:stretch/>
        </p:blipFill>
        <p:spPr>
          <a:xfrm>
            <a:off x="1434682" y="1328965"/>
            <a:ext cx="8313514" cy="4919241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 flipV="1">
            <a:off x="3461532" y="3273589"/>
            <a:ext cx="2200656" cy="356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5662188" y="2932213"/>
            <a:ext cx="2218944" cy="337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763022" y="2814103"/>
            <a:ext cx="236220" cy="2362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343422" y="3512016"/>
            <a:ext cx="236220" cy="2362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19822" y="1972855"/>
            <a:ext cx="236220" cy="2362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5161935" y="2139389"/>
            <a:ext cx="524256" cy="1181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544078" y="3155479"/>
            <a:ext cx="236220" cy="2362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H="1" flipV="1">
            <a:off x="5688858" y="3331540"/>
            <a:ext cx="615696" cy="1299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159774" y="4453927"/>
            <a:ext cx="236220" cy="2362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0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2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자유형 113"/>
          <p:cNvSpPr/>
          <p:nvPr/>
        </p:nvSpPr>
        <p:spPr>
          <a:xfrm>
            <a:off x="6400800" y="1284410"/>
            <a:ext cx="1950720" cy="3333310"/>
          </a:xfrm>
          <a:custGeom>
            <a:avLst/>
            <a:gdLst>
              <a:gd name="connsiteX0" fmla="*/ 0 w 1950720"/>
              <a:gd name="connsiteY0" fmla="*/ 861060 h 3329940"/>
              <a:gd name="connsiteX1" fmla="*/ 1950720 w 1950720"/>
              <a:gd name="connsiteY1" fmla="*/ 0 h 3329940"/>
              <a:gd name="connsiteX2" fmla="*/ 1943100 w 1950720"/>
              <a:gd name="connsiteY2" fmla="*/ 3329940 h 3329940"/>
              <a:gd name="connsiteX3" fmla="*/ 7620 w 1950720"/>
              <a:gd name="connsiteY3" fmla="*/ 2049780 h 3329940"/>
              <a:gd name="connsiteX4" fmla="*/ 0 w 1950720"/>
              <a:gd name="connsiteY4" fmla="*/ 86106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720" h="3329940">
                <a:moveTo>
                  <a:pt x="0" y="861060"/>
                </a:moveTo>
                <a:lnTo>
                  <a:pt x="1950720" y="0"/>
                </a:lnTo>
                <a:lnTo>
                  <a:pt x="1943100" y="3329940"/>
                </a:lnTo>
                <a:lnTo>
                  <a:pt x="7620" y="2049780"/>
                </a:lnTo>
                <a:lnTo>
                  <a:pt x="0" y="8610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Simulation results of using the toolbox in a bin-picking task on the... | 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" y="2192785"/>
            <a:ext cx="1972685" cy="15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15749" y="21461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84329" y="22147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768149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36729" y="23671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68149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836729" y="23671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20549" y="24509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989129" y="25195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26332" y="21461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694912" y="22147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778732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778732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400695" y="21461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553095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621675" y="23671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265694" y="1341457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9265694" y="1618485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265694" y="1895513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9265694" y="2172541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9265694" y="2449569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9265694" y="2726597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9265694" y="3003625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9265694" y="3280653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9265694" y="4373525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10001542" y="2842116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10006558" y="2145740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9995890" y="2490547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0001542" y="3186923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0001542" y="3531731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9358353" y="37627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9358353" y="390153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9358352" y="40462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2231735" y="2334851"/>
            <a:ext cx="188227" cy="19309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163664" y="3204844"/>
            <a:ext cx="196336" cy="189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 82"/>
          <p:cNvSpPr/>
          <p:nvPr/>
        </p:nvSpPr>
        <p:spPr>
          <a:xfrm flipV="1">
            <a:off x="3810000" y="2656840"/>
            <a:ext cx="1539240" cy="708660"/>
          </a:xfrm>
          <a:custGeom>
            <a:avLst/>
            <a:gdLst>
              <a:gd name="connsiteX0" fmla="*/ 0 w 1539240"/>
              <a:gd name="connsiteY0" fmla="*/ 177800 h 708660"/>
              <a:gd name="connsiteX1" fmla="*/ 1539240 w 1539240"/>
              <a:gd name="connsiteY1" fmla="*/ 708660 h 708660"/>
              <a:gd name="connsiteX2" fmla="*/ 187960 w 1539240"/>
              <a:gd name="connsiteY2" fmla="*/ 0 h 708660"/>
              <a:gd name="connsiteX3" fmla="*/ 0 w 1539240"/>
              <a:gd name="connsiteY3" fmla="*/ 17780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40" h="708660">
                <a:moveTo>
                  <a:pt x="0" y="177800"/>
                </a:moveTo>
                <a:lnTo>
                  <a:pt x="1539240" y="708660"/>
                </a:lnTo>
                <a:lnTo>
                  <a:pt x="187960" y="0"/>
                </a:lnTo>
                <a:lnTo>
                  <a:pt x="0" y="1778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3803273" y="3185841"/>
            <a:ext cx="196336" cy="189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326851" y="2842617"/>
            <a:ext cx="196336" cy="189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/>
          <p:cNvCxnSpPr/>
          <p:nvPr/>
        </p:nvCxnSpPr>
        <p:spPr>
          <a:xfrm>
            <a:off x="6469275" y="3400067"/>
            <a:ext cx="327586" cy="230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6553095" y="3478268"/>
            <a:ext cx="1789602" cy="1151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H="1" flipV="1">
            <a:off x="6705495" y="3632049"/>
            <a:ext cx="1646026" cy="997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469275" y="22147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553095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621675" y="23671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705495" y="24509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이등변 삼각형 125"/>
          <p:cNvSpPr/>
          <p:nvPr/>
        </p:nvSpPr>
        <p:spPr>
          <a:xfrm rot="5400000">
            <a:off x="6303904" y="2063644"/>
            <a:ext cx="188226" cy="17489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6469275" y="1272538"/>
            <a:ext cx="1882245" cy="942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6553095" y="1281681"/>
            <a:ext cx="1789603" cy="1016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6705495" y="1281680"/>
            <a:ext cx="1646025" cy="1169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endCxn id="114" idx="1"/>
          </p:cNvCxnSpPr>
          <p:nvPr/>
        </p:nvCxnSpPr>
        <p:spPr>
          <a:xfrm flipV="1">
            <a:off x="6621675" y="1284410"/>
            <a:ext cx="1729845" cy="1092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8342698" y="1272538"/>
            <a:ext cx="328863" cy="3357055"/>
            <a:chOff x="8342697" y="1356359"/>
            <a:chExt cx="328863" cy="3345181"/>
          </a:xfrm>
        </p:grpSpPr>
        <p:sp>
          <p:nvSpPr>
            <p:cNvPr id="81" name="직사각형 80"/>
            <p:cNvSpPr/>
            <p:nvPr/>
          </p:nvSpPr>
          <p:spPr>
            <a:xfrm>
              <a:off x="8342697" y="1356359"/>
              <a:ext cx="328863" cy="3345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396038" y="1422209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396038" y="1690433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396038" y="1964366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396038" y="2238299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8396038" y="2506523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396038" y="2780456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396038" y="3055937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396038" y="3324161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396038" y="3598094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396038" y="3872027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396038" y="4140251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396038" y="4414184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479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자유형 113"/>
          <p:cNvSpPr/>
          <p:nvPr/>
        </p:nvSpPr>
        <p:spPr>
          <a:xfrm>
            <a:off x="6400800" y="1284410"/>
            <a:ext cx="1950720" cy="3333310"/>
          </a:xfrm>
          <a:custGeom>
            <a:avLst/>
            <a:gdLst>
              <a:gd name="connsiteX0" fmla="*/ 0 w 1950720"/>
              <a:gd name="connsiteY0" fmla="*/ 861060 h 3329940"/>
              <a:gd name="connsiteX1" fmla="*/ 1950720 w 1950720"/>
              <a:gd name="connsiteY1" fmla="*/ 0 h 3329940"/>
              <a:gd name="connsiteX2" fmla="*/ 1943100 w 1950720"/>
              <a:gd name="connsiteY2" fmla="*/ 3329940 h 3329940"/>
              <a:gd name="connsiteX3" fmla="*/ 7620 w 1950720"/>
              <a:gd name="connsiteY3" fmla="*/ 2049780 h 3329940"/>
              <a:gd name="connsiteX4" fmla="*/ 0 w 1950720"/>
              <a:gd name="connsiteY4" fmla="*/ 86106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720" h="3329940">
                <a:moveTo>
                  <a:pt x="0" y="861060"/>
                </a:moveTo>
                <a:lnTo>
                  <a:pt x="1950720" y="0"/>
                </a:lnTo>
                <a:lnTo>
                  <a:pt x="1943100" y="3329940"/>
                </a:lnTo>
                <a:lnTo>
                  <a:pt x="7620" y="2049780"/>
                </a:lnTo>
                <a:lnTo>
                  <a:pt x="0" y="8610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Simulation results of using the toolbox in a bin-picking task on the... | 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" y="2192785"/>
            <a:ext cx="1972685" cy="15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15749" y="21461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84329" y="22147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768149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36729" y="23671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68149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836729" y="23671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20549" y="24509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989129" y="25195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26332" y="21461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694912" y="22147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778732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778732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400695" y="21461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553095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621675" y="23671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10001542" y="2842116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10006558" y="2145740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9995890" y="2490547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0001542" y="3186923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0001542" y="3531731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2231735" y="2334851"/>
            <a:ext cx="188227" cy="19309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163664" y="3204844"/>
            <a:ext cx="196336" cy="189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 82"/>
          <p:cNvSpPr/>
          <p:nvPr/>
        </p:nvSpPr>
        <p:spPr>
          <a:xfrm flipV="1">
            <a:off x="3810000" y="2656840"/>
            <a:ext cx="1539240" cy="708660"/>
          </a:xfrm>
          <a:custGeom>
            <a:avLst/>
            <a:gdLst>
              <a:gd name="connsiteX0" fmla="*/ 0 w 1539240"/>
              <a:gd name="connsiteY0" fmla="*/ 177800 h 708660"/>
              <a:gd name="connsiteX1" fmla="*/ 1539240 w 1539240"/>
              <a:gd name="connsiteY1" fmla="*/ 708660 h 708660"/>
              <a:gd name="connsiteX2" fmla="*/ 187960 w 1539240"/>
              <a:gd name="connsiteY2" fmla="*/ 0 h 708660"/>
              <a:gd name="connsiteX3" fmla="*/ 0 w 1539240"/>
              <a:gd name="connsiteY3" fmla="*/ 17780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40" h="708660">
                <a:moveTo>
                  <a:pt x="0" y="177800"/>
                </a:moveTo>
                <a:lnTo>
                  <a:pt x="1539240" y="708660"/>
                </a:lnTo>
                <a:lnTo>
                  <a:pt x="187960" y="0"/>
                </a:lnTo>
                <a:lnTo>
                  <a:pt x="0" y="1778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3803273" y="3185841"/>
            <a:ext cx="196336" cy="189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326851" y="2842617"/>
            <a:ext cx="196336" cy="189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469275" y="22147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553095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621675" y="23671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705495" y="24509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이등변 삼각형 125"/>
          <p:cNvSpPr/>
          <p:nvPr/>
        </p:nvSpPr>
        <p:spPr>
          <a:xfrm rot="5400000">
            <a:off x="6303904" y="2063644"/>
            <a:ext cx="188226" cy="17489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342698" y="1272538"/>
            <a:ext cx="328863" cy="335705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390314" y="1647776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>
            <a:stCxn id="62" idx="3"/>
          </p:cNvCxnSpPr>
          <p:nvPr/>
        </p:nvCxnSpPr>
        <p:spPr>
          <a:xfrm>
            <a:off x="8609549" y="1759288"/>
            <a:ext cx="650420" cy="529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62" idx="3"/>
          </p:cNvCxnSpPr>
          <p:nvPr/>
        </p:nvCxnSpPr>
        <p:spPr>
          <a:xfrm>
            <a:off x="8609549" y="1759288"/>
            <a:ext cx="650420" cy="806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2" idx="3"/>
          </p:cNvCxnSpPr>
          <p:nvPr/>
        </p:nvCxnSpPr>
        <p:spPr>
          <a:xfrm>
            <a:off x="8609549" y="1759288"/>
            <a:ext cx="650420" cy="1360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2" idx="3"/>
          </p:cNvCxnSpPr>
          <p:nvPr/>
        </p:nvCxnSpPr>
        <p:spPr>
          <a:xfrm>
            <a:off x="8609549" y="1759288"/>
            <a:ext cx="650420" cy="1083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2" idx="3"/>
          </p:cNvCxnSpPr>
          <p:nvPr/>
        </p:nvCxnSpPr>
        <p:spPr>
          <a:xfrm>
            <a:off x="8609549" y="1759288"/>
            <a:ext cx="650420" cy="1647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62" idx="3"/>
          </p:cNvCxnSpPr>
          <p:nvPr/>
        </p:nvCxnSpPr>
        <p:spPr>
          <a:xfrm>
            <a:off x="8609549" y="1759288"/>
            <a:ext cx="650420" cy="2673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12454637" y="3246380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12454637" y="3523408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2454637" y="3800436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12454637" y="4077464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2454637" y="4363829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2454637" y="5389645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1584982" y="3510777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>
            <a:stCxn id="128" idx="3"/>
            <a:endCxn id="113" idx="2"/>
          </p:cNvCxnSpPr>
          <p:nvPr/>
        </p:nvCxnSpPr>
        <p:spPr>
          <a:xfrm flipV="1">
            <a:off x="11804217" y="3361899"/>
            <a:ext cx="650420" cy="260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28" idx="3"/>
            <a:endCxn id="115" idx="2"/>
          </p:cNvCxnSpPr>
          <p:nvPr/>
        </p:nvCxnSpPr>
        <p:spPr>
          <a:xfrm>
            <a:off x="11804217" y="3622289"/>
            <a:ext cx="650420" cy="16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8" idx="3"/>
            <a:endCxn id="117" idx="2"/>
          </p:cNvCxnSpPr>
          <p:nvPr/>
        </p:nvCxnSpPr>
        <p:spPr>
          <a:xfrm>
            <a:off x="11804217" y="3622289"/>
            <a:ext cx="650420" cy="570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28" idx="3"/>
            <a:endCxn id="116" idx="2"/>
          </p:cNvCxnSpPr>
          <p:nvPr/>
        </p:nvCxnSpPr>
        <p:spPr>
          <a:xfrm>
            <a:off x="11804217" y="3622289"/>
            <a:ext cx="650420" cy="293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8" idx="3"/>
            <a:endCxn id="119" idx="2"/>
          </p:cNvCxnSpPr>
          <p:nvPr/>
        </p:nvCxnSpPr>
        <p:spPr>
          <a:xfrm>
            <a:off x="11804217" y="3622289"/>
            <a:ext cx="650420" cy="857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28" idx="3"/>
            <a:endCxn id="121" idx="2"/>
          </p:cNvCxnSpPr>
          <p:nvPr/>
        </p:nvCxnSpPr>
        <p:spPr>
          <a:xfrm>
            <a:off x="11804217" y="3622289"/>
            <a:ext cx="650420" cy="1882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9352461" y="33986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9352461" y="353741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9352460" y="36821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8394800" y="1936895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>
            <a:stCxn id="150" idx="3"/>
          </p:cNvCxnSpPr>
          <p:nvPr/>
        </p:nvCxnSpPr>
        <p:spPr>
          <a:xfrm flipV="1">
            <a:off x="8614035" y="1975351"/>
            <a:ext cx="648263" cy="73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50" idx="3"/>
          </p:cNvCxnSpPr>
          <p:nvPr/>
        </p:nvCxnSpPr>
        <p:spPr>
          <a:xfrm>
            <a:off x="8614035" y="2048407"/>
            <a:ext cx="648263" cy="203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50" idx="3"/>
          </p:cNvCxnSpPr>
          <p:nvPr/>
        </p:nvCxnSpPr>
        <p:spPr>
          <a:xfrm>
            <a:off x="8614035" y="2048407"/>
            <a:ext cx="648263" cy="758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150" idx="3"/>
          </p:cNvCxnSpPr>
          <p:nvPr/>
        </p:nvCxnSpPr>
        <p:spPr>
          <a:xfrm>
            <a:off x="8614035" y="2048407"/>
            <a:ext cx="648263" cy="4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50" idx="3"/>
          </p:cNvCxnSpPr>
          <p:nvPr/>
        </p:nvCxnSpPr>
        <p:spPr>
          <a:xfrm>
            <a:off x="8614035" y="2048407"/>
            <a:ext cx="648263" cy="1044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0" idx="3"/>
          </p:cNvCxnSpPr>
          <p:nvPr/>
        </p:nvCxnSpPr>
        <p:spPr>
          <a:xfrm>
            <a:off x="8614035" y="2048407"/>
            <a:ext cx="648263" cy="207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8395577" y="4338015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>
            <a:stCxn id="176" idx="3"/>
          </p:cNvCxnSpPr>
          <p:nvPr/>
        </p:nvCxnSpPr>
        <p:spPr>
          <a:xfrm flipV="1">
            <a:off x="8614812" y="1971476"/>
            <a:ext cx="654885" cy="2478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6" idx="3"/>
          </p:cNvCxnSpPr>
          <p:nvPr/>
        </p:nvCxnSpPr>
        <p:spPr>
          <a:xfrm flipV="1">
            <a:off x="8614812" y="2248504"/>
            <a:ext cx="654885" cy="22010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76" idx="3"/>
          </p:cNvCxnSpPr>
          <p:nvPr/>
        </p:nvCxnSpPr>
        <p:spPr>
          <a:xfrm flipV="1">
            <a:off x="8614812" y="2802560"/>
            <a:ext cx="654885" cy="1646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76" idx="3"/>
          </p:cNvCxnSpPr>
          <p:nvPr/>
        </p:nvCxnSpPr>
        <p:spPr>
          <a:xfrm flipV="1">
            <a:off x="8614812" y="2525532"/>
            <a:ext cx="654885" cy="1923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76" idx="3"/>
          </p:cNvCxnSpPr>
          <p:nvPr/>
        </p:nvCxnSpPr>
        <p:spPr>
          <a:xfrm flipV="1">
            <a:off x="8614812" y="3088925"/>
            <a:ext cx="654885" cy="1360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76" idx="3"/>
          </p:cNvCxnSpPr>
          <p:nvPr/>
        </p:nvCxnSpPr>
        <p:spPr>
          <a:xfrm flipV="1">
            <a:off x="8614812" y="4114741"/>
            <a:ext cx="654885" cy="334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8399607" y="3745746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0" name="직선 연결선 189"/>
          <p:cNvCxnSpPr>
            <a:stCxn id="189" idx="3"/>
          </p:cNvCxnSpPr>
          <p:nvPr/>
        </p:nvCxnSpPr>
        <p:spPr>
          <a:xfrm flipV="1">
            <a:off x="8618842" y="1970113"/>
            <a:ext cx="641311" cy="1887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89" idx="3"/>
          </p:cNvCxnSpPr>
          <p:nvPr/>
        </p:nvCxnSpPr>
        <p:spPr>
          <a:xfrm flipV="1">
            <a:off x="8618842" y="2247141"/>
            <a:ext cx="641311" cy="1610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89" idx="3"/>
          </p:cNvCxnSpPr>
          <p:nvPr/>
        </p:nvCxnSpPr>
        <p:spPr>
          <a:xfrm flipV="1">
            <a:off x="8618842" y="2801197"/>
            <a:ext cx="641311" cy="1056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89" idx="3"/>
          </p:cNvCxnSpPr>
          <p:nvPr/>
        </p:nvCxnSpPr>
        <p:spPr>
          <a:xfrm flipV="1">
            <a:off x="8618842" y="2524169"/>
            <a:ext cx="641311" cy="1333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89" idx="3"/>
          </p:cNvCxnSpPr>
          <p:nvPr/>
        </p:nvCxnSpPr>
        <p:spPr>
          <a:xfrm flipV="1">
            <a:off x="8618842" y="3087562"/>
            <a:ext cx="641311" cy="769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89" idx="3"/>
          </p:cNvCxnSpPr>
          <p:nvPr/>
        </p:nvCxnSpPr>
        <p:spPr>
          <a:xfrm>
            <a:off x="8618842" y="3857258"/>
            <a:ext cx="641311" cy="256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8395640" y="3137537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연결선 206"/>
          <p:cNvCxnSpPr>
            <a:stCxn id="206" idx="3"/>
          </p:cNvCxnSpPr>
          <p:nvPr/>
        </p:nvCxnSpPr>
        <p:spPr>
          <a:xfrm flipV="1">
            <a:off x="8614875" y="1969608"/>
            <a:ext cx="648977" cy="1279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206" idx="3"/>
          </p:cNvCxnSpPr>
          <p:nvPr/>
        </p:nvCxnSpPr>
        <p:spPr>
          <a:xfrm flipV="1">
            <a:off x="8614875" y="2246636"/>
            <a:ext cx="648977" cy="1002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206" idx="3"/>
          </p:cNvCxnSpPr>
          <p:nvPr/>
        </p:nvCxnSpPr>
        <p:spPr>
          <a:xfrm flipV="1">
            <a:off x="8614875" y="2800692"/>
            <a:ext cx="648977" cy="4483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206" idx="3"/>
          </p:cNvCxnSpPr>
          <p:nvPr/>
        </p:nvCxnSpPr>
        <p:spPr>
          <a:xfrm flipV="1">
            <a:off x="8614875" y="2523664"/>
            <a:ext cx="648977" cy="725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206" idx="3"/>
          </p:cNvCxnSpPr>
          <p:nvPr/>
        </p:nvCxnSpPr>
        <p:spPr>
          <a:xfrm flipV="1">
            <a:off x="8614875" y="3087057"/>
            <a:ext cx="648977" cy="161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06" idx="3"/>
          </p:cNvCxnSpPr>
          <p:nvPr/>
        </p:nvCxnSpPr>
        <p:spPr>
          <a:xfrm>
            <a:off x="8614875" y="3249049"/>
            <a:ext cx="648977" cy="8638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/>
          <p:cNvSpPr/>
          <p:nvPr/>
        </p:nvSpPr>
        <p:spPr>
          <a:xfrm>
            <a:off x="8394857" y="2546983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/>
          <p:cNvCxnSpPr>
            <a:stCxn id="225" idx="3"/>
          </p:cNvCxnSpPr>
          <p:nvPr/>
        </p:nvCxnSpPr>
        <p:spPr>
          <a:xfrm flipV="1">
            <a:off x="8614092" y="1970055"/>
            <a:ext cx="649760" cy="688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25" idx="3"/>
          </p:cNvCxnSpPr>
          <p:nvPr/>
        </p:nvCxnSpPr>
        <p:spPr>
          <a:xfrm flipV="1">
            <a:off x="8614092" y="2247083"/>
            <a:ext cx="649760" cy="411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225" idx="3"/>
          </p:cNvCxnSpPr>
          <p:nvPr/>
        </p:nvCxnSpPr>
        <p:spPr>
          <a:xfrm>
            <a:off x="8614092" y="2658495"/>
            <a:ext cx="649760" cy="142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225" idx="3"/>
          </p:cNvCxnSpPr>
          <p:nvPr/>
        </p:nvCxnSpPr>
        <p:spPr>
          <a:xfrm flipV="1">
            <a:off x="8614092" y="2524111"/>
            <a:ext cx="649760" cy="134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25" idx="3"/>
          </p:cNvCxnSpPr>
          <p:nvPr/>
        </p:nvCxnSpPr>
        <p:spPr>
          <a:xfrm>
            <a:off x="8614092" y="2658495"/>
            <a:ext cx="649760" cy="429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25" idx="3"/>
          </p:cNvCxnSpPr>
          <p:nvPr/>
        </p:nvCxnSpPr>
        <p:spPr>
          <a:xfrm>
            <a:off x="8614092" y="2658495"/>
            <a:ext cx="649760" cy="1454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직사각형 255"/>
          <p:cNvSpPr/>
          <p:nvPr/>
        </p:nvSpPr>
        <p:spPr>
          <a:xfrm>
            <a:off x="4843133" y="1304589"/>
            <a:ext cx="1163771" cy="374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9262338" y="4004965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9272223" y="2983319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9272223" y="2696155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9265034" y="2415533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9270854" y="2140579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9261342" y="1870799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1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자유형 113"/>
          <p:cNvSpPr/>
          <p:nvPr/>
        </p:nvSpPr>
        <p:spPr>
          <a:xfrm>
            <a:off x="6400800" y="1284410"/>
            <a:ext cx="1950720" cy="3333310"/>
          </a:xfrm>
          <a:custGeom>
            <a:avLst/>
            <a:gdLst>
              <a:gd name="connsiteX0" fmla="*/ 0 w 1950720"/>
              <a:gd name="connsiteY0" fmla="*/ 861060 h 3329940"/>
              <a:gd name="connsiteX1" fmla="*/ 1950720 w 1950720"/>
              <a:gd name="connsiteY1" fmla="*/ 0 h 3329940"/>
              <a:gd name="connsiteX2" fmla="*/ 1943100 w 1950720"/>
              <a:gd name="connsiteY2" fmla="*/ 3329940 h 3329940"/>
              <a:gd name="connsiteX3" fmla="*/ 7620 w 1950720"/>
              <a:gd name="connsiteY3" fmla="*/ 2049780 h 3329940"/>
              <a:gd name="connsiteX4" fmla="*/ 0 w 1950720"/>
              <a:gd name="connsiteY4" fmla="*/ 86106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720" h="3329940">
                <a:moveTo>
                  <a:pt x="0" y="861060"/>
                </a:moveTo>
                <a:lnTo>
                  <a:pt x="1950720" y="0"/>
                </a:lnTo>
                <a:lnTo>
                  <a:pt x="1943100" y="3329940"/>
                </a:lnTo>
                <a:lnTo>
                  <a:pt x="7620" y="2049780"/>
                </a:lnTo>
                <a:lnTo>
                  <a:pt x="0" y="8610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Simulation results of using the toolbox in a bin-picking task on the... | 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" y="2192785"/>
            <a:ext cx="1972685" cy="15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15749" y="21461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84329" y="22147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768149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36729" y="23671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68149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836729" y="23671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20549" y="24509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989129" y="25195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26332" y="21461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694912" y="22147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778732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778732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400695" y="21461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553095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621675" y="23671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10001542" y="2842116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10006558" y="2145740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9995890" y="2490547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0001542" y="3186923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0001542" y="3531731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2231735" y="2334851"/>
            <a:ext cx="188227" cy="19309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163664" y="3204844"/>
            <a:ext cx="196336" cy="189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 82"/>
          <p:cNvSpPr/>
          <p:nvPr/>
        </p:nvSpPr>
        <p:spPr>
          <a:xfrm flipV="1">
            <a:off x="3810000" y="2656840"/>
            <a:ext cx="1539240" cy="708660"/>
          </a:xfrm>
          <a:custGeom>
            <a:avLst/>
            <a:gdLst>
              <a:gd name="connsiteX0" fmla="*/ 0 w 1539240"/>
              <a:gd name="connsiteY0" fmla="*/ 177800 h 708660"/>
              <a:gd name="connsiteX1" fmla="*/ 1539240 w 1539240"/>
              <a:gd name="connsiteY1" fmla="*/ 708660 h 708660"/>
              <a:gd name="connsiteX2" fmla="*/ 187960 w 1539240"/>
              <a:gd name="connsiteY2" fmla="*/ 0 h 708660"/>
              <a:gd name="connsiteX3" fmla="*/ 0 w 1539240"/>
              <a:gd name="connsiteY3" fmla="*/ 17780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40" h="708660">
                <a:moveTo>
                  <a:pt x="0" y="177800"/>
                </a:moveTo>
                <a:lnTo>
                  <a:pt x="1539240" y="708660"/>
                </a:lnTo>
                <a:lnTo>
                  <a:pt x="187960" y="0"/>
                </a:lnTo>
                <a:lnTo>
                  <a:pt x="0" y="1778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3803273" y="3185841"/>
            <a:ext cx="196336" cy="189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326851" y="2842617"/>
            <a:ext cx="196336" cy="189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469275" y="22147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553095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621675" y="23671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705495" y="24509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이등변 삼각형 125"/>
          <p:cNvSpPr/>
          <p:nvPr/>
        </p:nvSpPr>
        <p:spPr>
          <a:xfrm rot="5400000">
            <a:off x="6303904" y="2063644"/>
            <a:ext cx="188226" cy="17489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342698" y="1272538"/>
            <a:ext cx="328863" cy="335705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396039" y="1338622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12454637" y="3246380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12454637" y="3523408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2454637" y="3800436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12454637" y="4077464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2454637" y="4363829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2454637" y="5389645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1584982" y="3510777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>
            <a:stCxn id="62" idx="3"/>
            <a:endCxn id="280" idx="2"/>
          </p:cNvCxnSpPr>
          <p:nvPr/>
        </p:nvCxnSpPr>
        <p:spPr>
          <a:xfrm>
            <a:off x="8615274" y="1450134"/>
            <a:ext cx="646068" cy="536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28" idx="3"/>
            <a:endCxn id="115" idx="2"/>
          </p:cNvCxnSpPr>
          <p:nvPr/>
        </p:nvCxnSpPr>
        <p:spPr>
          <a:xfrm>
            <a:off x="11804217" y="3622289"/>
            <a:ext cx="650420" cy="16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8" idx="3"/>
            <a:endCxn id="117" idx="2"/>
          </p:cNvCxnSpPr>
          <p:nvPr/>
        </p:nvCxnSpPr>
        <p:spPr>
          <a:xfrm>
            <a:off x="11804217" y="3622289"/>
            <a:ext cx="650420" cy="570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28" idx="3"/>
            <a:endCxn id="116" idx="2"/>
          </p:cNvCxnSpPr>
          <p:nvPr/>
        </p:nvCxnSpPr>
        <p:spPr>
          <a:xfrm>
            <a:off x="11804217" y="3622289"/>
            <a:ext cx="650420" cy="293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8" idx="3"/>
            <a:endCxn id="119" idx="2"/>
          </p:cNvCxnSpPr>
          <p:nvPr/>
        </p:nvCxnSpPr>
        <p:spPr>
          <a:xfrm>
            <a:off x="11804217" y="3622289"/>
            <a:ext cx="650420" cy="857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28" idx="3"/>
            <a:endCxn id="121" idx="2"/>
          </p:cNvCxnSpPr>
          <p:nvPr/>
        </p:nvCxnSpPr>
        <p:spPr>
          <a:xfrm>
            <a:off x="11804217" y="3622289"/>
            <a:ext cx="650420" cy="1882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8394800" y="1936895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8395577" y="4338015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8399607" y="3745746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395640" y="3137537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8394857" y="2546983"/>
            <a:ext cx="219235" cy="223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843133" y="1304589"/>
            <a:ext cx="1163771" cy="374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9262338" y="4004965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9272223" y="2983319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9272223" y="2696155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9265034" y="2415533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9270854" y="2140579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9261342" y="1870799"/>
            <a:ext cx="231038" cy="231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>
            <a:stCxn id="150" idx="3"/>
            <a:endCxn id="277" idx="2"/>
          </p:cNvCxnSpPr>
          <p:nvPr/>
        </p:nvCxnSpPr>
        <p:spPr>
          <a:xfrm>
            <a:off x="8614035" y="2048407"/>
            <a:ext cx="658188" cy="7632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76" idx="3"/>
            <a:endCxn id="275" idx="2"/>
          </p:cNvCxnSpPr>
          <p:nvPr/>
        </p:nvCxnSpPr>
        <p:spPr>
          <a:xfrm flipV="1">
            <a:off x="8614812" y="4120484"/>
            <a:ext cx="647526" cy="3290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8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6" descr="Useful World Files for Gazebo and ROS 2 Simulations – Automatic Addis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8" t="12671" r="7470"/>
          <a:stretch/>
        </p:blipFill>
        <p:spPr bwMode="auto">
          <a:xfrm>
            <a:off x="-180336" y="2214757"/>
            <a:ext cx="2171471" cy="1376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자유형 113"/>
          <p:cNvSpPr/>
          <p:nvPr/>
        </p:nvSpPr>
        <p:spPr>
          <a:xfrm>
            <a:off x="6400800" y="1284410"/>
            <a:ext cx="1950720" cy="3333310"/>
          </a:xfrm>
          <a:custGeom>
            <a:avLst/>
            <a:gdLst>
              <a:gd name="connsiteX0" fmla="*/ 0 w 1950720"/>
              <a:gd name="connsiteY0" fmla="*/ 861060 h 3329940"/>
              <a:gd name="connsiteX1" fmla="*/ 1950720 w 1950720"/>
              <a:gd name="connsiteY1" fmla="*/ 0 h 3329940"/>
              <a:gd name="connsiteX2" fmla="*/ 1943100 w 1950720"/>
              <a:gd name="connsiteY2" fmla="*/ 3329940 h 3329940"/>
              <a:gd name="connsiteX3" fmla="*/ 7620 w 1950720"/>
              <a:gd name="connsiteY3" fmla="*/ 2049780 h 3329940"/>
              <a:gd name="connsiteX4" fmla="*/ 0 w 1950720"/>
              <a:gd name="connsiteY4" fmla="*/ 86106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720" h="3329940">
                <a:moveTo>
                  <a:pt x="0" y="861060"/>
                </a:moveTo>
                <a:lnTo>
                  <a:pt x="1950720" y="0"/>
                </a:lnTo>
                <a:lnTo>
                  <a:pt x="1943100" y="3329940"/>
                </a:lnTo>
                <a:lnTo>
                  <a:pt x="7620" y="2049780"/>
                </a:lnTo>
                <a:lnTo>
                  <a:pt x="0" y="86106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Simulation results of using the toolbox in a bin-picking task on the... |  Download Scientific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149" y="2180557"/>
            <a:ext cx="1972685" cy="15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15749" y="214617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84329" y="221475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768149" y="229857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36729" y="236715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68149" y="229857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836729" y="236715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20549" y="245097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989129" y="251955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26332" y="21461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694912" y="22147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778732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778732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400695" y="214617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553095" y="229857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621675" y="236715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9993922" y="2842116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9998938" y="2145740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9995890" y="2490547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9993922" y="3186923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9993922" y="3531731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2231735" y="2334851"/>
            <a:ext cx="188227" cy="1930972"/>
          </a:xfrm>
          <a:prstGeom prst="triangle">
            <a:avLst/>
          </a:prstGeom>
          <a:solidFill>
            <a:srgbClr val="C5E0B4">
              <a:alpha val="60000"/>
            </a:srgb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166204" y="3204844"/>
            <a:ext cx="196336" cy="189604"/>
          </a:xfrm>
          <a:prstGeom prst="rect">
            <a:avLst/>
          </a:prstGeom>
          <a:solidFill>
            <a:srgbClr val="C5E0B4">
              <a:alpha val="6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329391" y="2842617"/>
            <a:ext cx="196336" cy="189604"/>
          </a:xfrm>
          <a:prstGeom prst="rect">
            <a:avLst/>
          </a:prstGeom>
          <a:solidFill>
            <a:srgbClr val="FFC000">
              <a:alpha val="50196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469275" y="221475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553095" y="229857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621675" y="236715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705495" y="245097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이등변 삼각형 125"/>
          <p:cNvSpPr/>
          <p:nvPr/>
        </p:nvSpPr>
        <p:spPr>
          <a:xfrm rot="5400000">
            <a:off x="6303904" y="2063644"/>
            <a:ext cx="188226" cy="1748934"/>
          </a:xfrm>
          <a:prstGeom prst="triangle">
            <a:avLst/>
          </a:prstGeom>
          <a:solidFill>
            <a:srgbClr val="FFC000">
              <a:alpha val="60000"/>
            </a:srgb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342698" y="1272538"/>
            <a:ext cx="328863" cy="33570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396039" y="1338622"/>
            <a:ext cx="219235" cy="22302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>
            <a:stCxn id="62" idx="3"/>
          </p:cNvCxnSpPr>
          <p:nvPr/>
        </p:nvCxnSpPr>
        <p:spPr>
          <a:xfrm>
            <a:off x="8615274" y="1450134"/>
            <a:ext cx="650420" cy="529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62" idx="3"/>
          </p:cNvCxnSpPr>
          <p:nvPr/>
        </p:nvCxnSpPr>
        <p:spPr>
          <a:xfrm>
            <a:off x="8615274" y="1450134"/>
            <a:ext cx="650420" cy="806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2" idx="3"/>
          </p:cNvCxnSpPr>
          <p:nvPr/>
        </p:nvCxnSpPr>
        <p:spPr>
          <a:xfrm>
            <a:off x="8615274" y="1450134"/>
            <a:ext cx="650420" cy="1360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89" idx="3"/>
            <a:endCxn id="278" idx="2"/>
          </p:cNvCxnSpPr>
          <p:nvPr/>
        </p:nvCxnSpPr>
        <p:spPr>
          <a:xfrm flipV="1">
            <a:off x="8618842" y="2531052"/>
            <a:ext cx="646192" cy="1326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9352461" y="33986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9352461" y="353741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9352460" y="36821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8394800" y="1936895"/>
            <a:ext cx="219235" cy="22302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/>
          <p:cNvCxnSpPr>
            <a:stCxn id="150" idx="3"/>
          </p:cNvCxnSpPr>
          <p:nvPr/>
        </p:nvCxnSpPr>
        <p:spPr>
          <a:xfrm>
            <a:off x="8614035" y="2048407"/>
            <a:ext cx="648263" cy="203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50" idx="3"/>
          </p:cNvCxnSpPr>
          <p:nvPr/>
        </p:nvCxnSpPr>
        <p:spPr>
          <a:xfrm>
            <a:off x="8614035" y="2048407"/>
            <a:ext cx="648263" cy="758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0" idx="3"/>
          </p:cNvCxnSpPr>
          <p:nvPr/>
        </p:nvCxnSpPr>
        <p:spPr>
          <a:xfrm>
            <a:off x="8614035" y="2048407"/>
            <a:ext cx="648263" cy="207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8395577" y="4338015"/>
            <a:ext cx="219235" cy="22302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76" idx="3"/>
          </p:cNvCxnSpPr>
          <p:nvPr/>
        </p:nvCxnSpPr>
        <p:spPr>
          <a:xfrm flipV="1">
            <a:off x="8614812" y="2802560"/>
            <a:ext cx="654885" cy="1646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76" idx="3"/>
          </p:cNvCxnSpPr>
          <p:nvPr/>
        </p:nvCxnSpPr>
        <p:spPr>
          <a:xfrm flipV="1">
            <a:off x="8614812" y="3088925"/>
            <a:ext cx="654885" cy="1360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76" idx="3"/>
          </p:cNvCxnSpPr>
          <p:nvPr/>
        </p:nvCxnSpPr>
        <p:spPr>
          <a:xfrm flipV="1">
            <a:off x="8614812" y="4114741"/>
            <a:ext cx="654885" cy="334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8399607" y="3745746"/>
            <a:ext cx="219235" cy="22302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5" name="직선 연결선 194"/>
          <p:cNvCxnSpPr>
            <a:stCxn id="189" idx="3"/>
          </p:cNvCxnSpPr>
          <p:nvPr/>
        </p:nvCxnSpPr>
        <p:spPr>
          <a:xfrm>
            <a:off x="8618842" y="3857258"/>
            <a:ext cx="641311" cy="256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8395640" y="3137537"/>
            <a:ext cx="219235" cy="22302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연결선 206"/>
          <p:cNvCxnSpPr>
            <a:stCxn id="206" idx="3"/>
          </p:cNvCxnSpPr>
          <p:nvPr/>
        </p:nvCxnSpPr>
        <p:spPr>
          <a:xfrm flipV="1">
            <a:off x="8614875" y="1969608"/>
            <a:ext cx="648977" cy="1279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206" idx="3"/>
          </p:cNvCxnSpPr>
          <p:nvPr/>
        </p:nvCxnSpPr>
        <p:spPr>
          <a:xfrm flipV="1">
            <a:off x="8614875" y="2800692"/>
            <a:ext cx="648977" cy="4483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06" idx="3"/>
          </p:cNvCxnSpPr>
          <p:nvPr/>
        </p:nvCxnSpPr>
        <p:spPr>
          <a:xfrm>
            <a:off x="8614875" y="3249049"/>
            <a:ext cx="648977" cy="8638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/>
          <p:cNvSpPr/>
          <p:nvPr/>
        </p:nvSpPr>
        <p:spPr>
          <a:xfrm>
            <a:off x="8394857" y="2546983"/>
            <a:ext cx="219235" cy="22302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/>
          <p:cNvCxnSpPr>
            <a:stCxn id="225" idx="3"/>
          </p:cNvCxnSpPr>
          <p:nvPr/>
        </p:nvCxnSpPr>
        <p:spPr>
          <a:xfrm flipV="1">
            <a:off x="8614092" y="1970055"/>
            <a:ext cx="649760" cy="688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타원 274"/>
          <p:cNvSpPr/>
          <p:nvPr/>
        </p:nvSpPr>
        <p:spPr>
          <a:xfrm>
            <a:off x="9262338" y="4004965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9272223" y="2983319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9272223" y="2696155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9265034" y="2415533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9258662" y="2140579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9261342" y="1870799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>
            <a:stCxn id="280" idx="6"/>
            <a:endCxn id="105" idx="2"/>
          </p:cNvCxnSpPr>
          <p:nvPr/>
        </p:nvCxnSpPr>
        <p:spPr>
          <a:xfrm>
            <a:off x="9492380" y="1986318"/>
            <a:ext cx="506558" cy="274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80" idx="6"/>
            <a:endCxn id="106" idx="2"/>
          </p:cNvCxnSpPr>
          <p:nvPr/>
        </p:nvCxnSpPr>
        <p:spPr>
          <a:xfrm>
            <a:off x="9492380" y="1986318"/>
            <a:ext cx="503510" cy="6197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280" idx="6"/>
            <a:endCxn id="108" idx="2"/>
          </p:cNvCxnSpPr>
          <p:nvPr/>
        </p:nvCxnSpPr>
        <p:spPr>
          <a:xfrm>
            <a:off x="9492380" y="1986318"/>
            <a:ext cx="501542" cy="1660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5" idx="2"/>
            <a:endCxn id="275" idx="6"/>
          </p:cNvCxnSpPr>
          <p:nvPr/>
        </p:nvCxnSpPr>
        <p:spPr>
          <a:xfrm flipH="1">
            <a:off x="9493376" y="2261259"/>
            <a:ext cx="505562" cy="1859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04" idx="2"/>
            <a:endCxn id="276" idx="6"/>
          </p:cNvCxnSpPr>
          <p:nvPr/>
        </p:nvCxnSpPr>
        <p:spPr>
          <a:xfrm flipH="1">
            <a:off x="9503261" y="2957635"/>
            <a:ext cx="490661" cy="141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07" idx="2"/>
            <a:endCxn id="276" idx="6"/>
          </p:cNvCxnSpPr>
          <p:nvPr/>
        </p:nvCxnSpPr>
        <p:spPr>
          <a:xfrm flipH="1" flipV="1">
            <a:off x="9503261" y="3098838"/>
            <a:ext cx="490661" cy="203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08" idx="2"/>
            <a:endCxn id="277" idx="6"/>
          </p:cNvCxnSpPr>
          <p:nvPr/>
        </p:nvCxnSpPr>
        <p:spPr>
          <a:xfrm flipH="1" flipV="1">
            <a:off x="9503261" y="2811674"/>
            <a:ext cx="490661" cy="8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08" idx="2"/>
            <a:endCxn id="275" idx="6"/>
          </p:cNvCxnSpPr>
          <p:nvPr/>
        </p:nvCxnSpPr>
        <p:spPr>
          <a:xfrm flipH="1">
            <a:off x="9493376" y="3647250"/>
            <a:ext cx="500546" cy="47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04" idx="2"/>
            <a:endCxn id="278" idx="6"/>
          </p:cNvCxnSpPr>
          <p:nvPr/>
        </p:nvCxnSpPr>
        <p:spPr>
          <a:xfrm flipH="1" flipV="1">
            <a:off x="9496072" y="2531052"/>
            <a:ext cx="497850" cy="426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06" idx="2"/>
            <a:endCxn id="279" idx="6"/>
          </p:cNvCxnSpPr>
          <p:nvPr/>
        </p:nvCxnSpPr>
        <p:spPr>
          <a:xfrm flipH="1" flipV="1">
            <a:off x="9489700" y="2256098"/>
            <a:ext cx="506190" cy="349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05" idx="2"/>
            <a:endCxn id="278" idx="6"/>
          </p:cNvCxnSpPr>
          <p:nvPr/>
        </p:nvCxnSpPr>
        <p:spPr>
          <a:xfrm flipH="1">
            <a:off x="9496072" y="2261259"/>
            <a:ext cx="502866" cy="269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04" idx="2"/>
            <a:endCxn id="277" idx="6"/>
          </p:cNvCxnSpPr>
          <p:nvPr/>
        </p:nvCxnSpPr>
        <p:spPr>
          <a:xfrm flipH="1" flipV="1">
            <a:off x="9503261" y="2811674"/>
            <a:ext cx="490661" cy="145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05" idx="6"/>
          </p:cNvCxnSpPr>
          <p:nvPr/>
        </p:nvCxnSpPr>
        <p:spPr>
          <a:xfrm>
            <a:off x="10229976" y="2261259"/>
            <a:ext cx="354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06" idx="6"/>
          </p:cNvCxnSpPr>
          <p:nvPr/>
        </p:nvCxnSpPr>
        <p:spPr>
          <a:xfrm>
            <a:off x="10226928" y="2606066"/>
            <a:ext cx="354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10226928" y="2957316"/>
            <a:ext cx="354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0223880" y="3653373"/>
            <a:ext cx="354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10223880" y="3299646"/>
            <a:ext cx="354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이등변 삼각형 158"/>
          <p:cNvSpPr/>
          <p:nvPr/>
        </p:nvSpPr>
        <p:spPr>
          <a:xfrm rot="5400000">
            <a:off x="4123227" y="1870338"/>
            <a:ext cx="161011" cy="1699702"/>
          </a:xfrm>
          <a:prstGeom prst="triangle">
            <a:avLst/>
          </a:prstGeom>
          <a:solidFill>
            <a:srgbClr val="9DC3E6">
              <a:alpha val="69804"/>
            </a:srgb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3178773" y="2638303"/>
            <a:ext cx="172821" cy="162188"/>
          </a:xfrm>
          <a:prstGeom prst="rect">
            <a:avLst/>
          </a:prstGeom>
          <a:solidFill>
            <a:srgbClr val="9DC3E6">
              <a:alpha val="50196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513511" y="336218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Palatino Linotype" panose="02040502050505030304" pitchFamily="18" charset="0"/>
              </a:rPr>
              <a:t>conv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5297525" y="314038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Palatino Linotype" panose="02040502050505030304" pitchFamily="18" charset="0"/>
              </a:rPr>
              <a:t>conv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226849" y="330547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Palatino Linotype" panose="02040502050505030304" pitchFamily="18" charset="0"/>
              </a:rPr>
              <a:t>conv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7804599" y="1163588"/>
            <a:ext cx="328863" cy="3357055"/>
            <a:chOff x="8342697" y="1356359"/>
            <a:chExt cx="328863" cy="3345181"/>
          </a:xfrm>
        </p:grpSpPr>
        <p:sp>
          <p:nvSpPr>
            <p:cNvPr id="164" name="직사각형 163"/>
            <p:cNvSpPr/>
            <p:nvPr/>
          </p:nvSpPr>
          <p:spPr>
            <a:xfrm>
              <a:off x="8342697" y="1356359"/>
              <a:ext cx="328863" cy="3345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396038" y="1422209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8396038" y="1690433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8396038" y="1964366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8396038" y="2238299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8396038" y="2506523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396038" y="2780456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8396038" y="3055937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8396038" y="3324161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8396038" y="3598094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8396038" y="3872027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8396038" y="4140251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8396038" y="4414184"/>
              <a:ext cx="219235" cy="22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72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6400800" y="1866900"/>
            <a:ext cx="1954530" cy="2407920"/>
          </a:xfrm>
          <a:custGeom>
            <a:avLst/>
            <a:gdLst>
              <a:gd name="connsiteX0" fmla="*/ 1950720 w 1954530"/>
              <a:gd name="connsiteY0" fmla="*/ 0 h 2407920"/>
              <a:gd name="connsiteX1" fmla="*/ 0 w 1954530"/>
              <a:gd name="connsiteY1" fmla="*/ 270510 h 2407920"/>
              <a:gd name="connsiteX2" fmla="*/ 3810 w 1954530"/>
              <a:gd name="connsiteY2" fmla="*/ 1451610 h 2407920"/>
              <a:gd name="connsiteX3" fmla="*/ 1954530 w 1954530"/>
              <a:gd name="connsiteY3" fmla="*/ 2407920 h 2407920"/>
              <a:gd name="connsiteX4" fmla="*/ 1950720 w 1954530"/>
              <a:gd name="connsiteY4" fmla="*/ 0 h 240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530" h="2407920">
                <a:moveTo>
                  <a:pt x="1950720" y="0"/>
                </a:moveTo>
                <a:lnTo>
                  <a:pt x="0" y="270510"/>
                </a:lnTo>
                <a:lnTo>
                  <a:pt x="3810" y="1451610"/>
                </a:lnTo>
                <a:lnTo>
                  <a:pt x="1954530" y="2407920"/>
                </a:lnTo>
                <a:lnTo>
                  <a:pt x="195072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8351520" y="1870798"/>
            <a:ext cx="328863" cy="24085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8404444" y="1956332"/>
            <a:ext cx="219235" cy="221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8398074" y="4006170"/>
            <a:ext cx="219235" cy="221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2" name="Picture 6" descr="Useful World Files for Gazebo and ROS 2 Simulations – Automatic Addis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8" t="12671" r="7470"/>
          <a:stretch/>
        </p:blipFill>
        <p:spPr bwMode="auto">
          <a:xfrm>
            <a:off x="-180336" y="2214757"/>
            <a:ext cx="2171471" cy="1376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mulation results of using the toolbox in a bin-picking task on the... |  Download Scientific Diagra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7" t="6512" r="1709" b="7448"/>
          <a:stretch/>
        </p:blipFill>
        <p:spPr bwMode="auto">
          <a:xfrm>
            <a:off x="10557816" y="2287933"/>
            <a:ext cx="150368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15749" y="214617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84329" y="221475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768149" y="229857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36729" y="236715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68149" y="229857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836729" y="236715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20549" y="245097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989129" y="251955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26332" y="21461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694912" y="221475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778732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778732" y="229857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400695" y="214617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553095" y="229857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621675" y="236715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9997414" y="3537854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9998938" y="2145740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9985250" y="2835354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2231735" y="2334851"/>
            <a:ext cx="188227" cy="1930972"/>
          </a:xfrm>
          <a:prstGeom prst="triangle">
            <a:avLst/>
          </a:prstGeom>
          <a:solidFill>
            <a:srgbClr val="C5E0B4">
              <a:alpha val="60000"/>
            </a:srgb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166204" y="3204844"/>
            <a:ext cx="196336" cy="189604"/>
          </a:xfrm>
          <a:prstGeom prst="rect">
            <a:avLst/>
          </a:prstGeom>
          <a:solidFill>
            <a:srgbClr val="C5E0B4">
              <a:alpha val="6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329391" y="2842617"/>
            <a:ext cx="196336" cy="189604"/>
          </a:xfrm>
          <a:prstGeom prst="rect">
            <a:avLst/>
          </a:prstGeom>
          <a:solidFill>
            <a:srgbClr val="FFC000">
              <a:alpha val="50196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469275" y="221475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553095" y="229857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621675" y="236715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705495" y="245097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이등변 삼각형 125"/>
          <p:cNvSpPr/>
          <p:nvPr/>
        </p:nvSpPr>
        <p:spPr>
          <a:xfrm rot="5400000">
            <a:off x="6303904" y="2063644"/>
            <a:ext cx="188226" cy="1748934"/>
          </a:xfrm>
          <a:prstGeom prst="triangle">
            <a:avLst/>
          </a:prstGeom>
          <a:solidFill>
            <a:srgbClr val="FFC000">
              <a:alpha val="60000"/>
            </a:srgb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>
            <a:stCxn id="168" idx="3"/>
          </p:cNvCxnSpPr>
          <p:nvPr/>
        </p:nvCxnSpPr>
        <p:spPr>
          <a:xfrm flipV="1">
            <a:off x="8623679" y="1980019"/>
            <a:ext cx="642015" cy="87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73" idx="3"/>
            <a:endCxn id="278" idx="2"/>
          </p:cNvCxnSpPr>
          <p:nvPr/>
        </p:nvCxnSpPr>
        <p:spPr>
          <a:xfrm flipV="1">
            <a:off x="8617309" y="2531052"/>
            <a:ext cx="647725" cy="1585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9352461" y="33986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9352461" y="353741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9352460" y="36821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/>
          <p:cNvCxnSpPr>
            <a:stCxn id="119" idx="3"/>
          </p:cNvCxnSpPr>
          <p:nvPr/>
        </p:nvCxnSpPr>
        <p:spPr>
          <a:xfrm flipV="1">
            <a:off x="8623679" y="2252379"/>
            <a:ext cx="638619" cy="129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endCxn id="277" idx="2"/>
          </p:cNvCxnSpPr>
          <p:nvPr/>
        </p:nvCxnSpPr>
        <p:spPr>
          <a:xfrm>
            <a:off x="8614035" y="2048407"/>
            <a:ext cx="658188" cy="7632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68" idx="3"/>
            <a:endCxn id="276" idx="2"/>
          </p:cNvCxnSpPr>
          <p:nvPr/>
        </p:nvCxnSpPr>
        <p:spPr>
          <a:xfrm>
            <a:off x="8623679" y="2067055"/>
            <a:ext cx="648544" cy="1031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73" idx="3"/>
            <a:endCxn id="275" idx="2"/>
          </p:cNvCxnSpPr>
          <p:nvPr/>
        </p:nvCxnSpPr>
        <p:spPr>
          <a:xfrm>
            <a:off x="8617309" y="4116893"/>
            <a:ext cx="645029" cy="3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21" idx="3"/>
          </p:cNvCxnSpPr>
          <p:nvPr/>
        </p:nvCxnSpPr>
        <p:spPr>
          <a:xfrm>
            <a:off x="8623679" y="3011140"/>
            <a:ext cx="636474" cy="1102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stCxn id="120" idx="3"/>
          </p:cNvCxnSpPr>
          <p:nvPr/>
        </p:nvCxnSpPr>
        <p:spPr>
          <a:xfrm flipV="1">
            <a:off x="8623679" y="1969610"/>
            <a:ext cx="640173" cy="726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21" idx="3"/>
          </p:cNvCxnSpPr>
          <p:nvPr/>
        </p:nvCxnSpPr>
        <p:spPr>
          <a:xfrm flipV="1">
            <a:off x="8623679" y="2800694"/>
            <a:ext cx="640173" cy="210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119" idx="3"/>
          </p:cNvCxnSpPr>
          <p:nvPr/>
        </p:nvCxnSpPr>
        <p:spPr>
          <a:xfrm>
            <a:off x="8623679" y="2381750"/>
            <a:ext cx="640173" cy="17311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119" idx="3"/>
          </p:cNvCxnSpPr>
          <p:nvPr/>
        </p:nvCxnSpPr>
        <p:spPr>
          <a:xfrm flipV="1">
            <a:off x="8623679" y="1970055"/>
            <a:ext cx="640173" cy="411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타원 274"/>
          <p:cNvSpPr/>
          <p:nvPr/>
        </p:nvSpPr>
        <p:spPr>
          <a:xfrm>
            <a:off x="9262338" y="4004965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9272223" y="2983319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9272223" y="2696155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9265034" y="2415533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9258662" y="2140579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9261342" y="1870799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>
            <a:stCxn id="280" idx="6"/>
            <a:endCxn id="105" idx="2"/>
          </p:cNvCxnSpPr>
          <p:nvPr/>
        </p:nvCxnSpPr>
        <p:spPr>
          <a:xfrm>
            <a:off x="9492380" y="1986318"/>
            <a:ext cx="506558" cy="274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79" idx="6"/>
            <a:endCxn id="106" idx="2"/>
          </p:cNvCxnSpPr>
          <p:nvPr/>
        </p:nvCxnSpPr>
        <p:spPr>
          <a:xfrm>
            <a:off x="9489700" y="2256098"/>
            <a:ext cx="495550" cy="69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280" idx="6"/>
            <a:endCxn id="108" idx="2"/>
          </p:cNvCxnSpPr>
          <p:nvPr/>
        </p:nvCxnSpPr>
        <p:spPr>
          <a:xfrm>
            <a:off x="9492380" y="1986318"/>
            <a:ext cx="501542" cy="1660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5" idx="2"/>
            <a:endCxn id="275" idx="6"/>
          </p:cNvCxnSpPr>
          <p:nvPr/>
        </p:nvCxnSpPr>
        <p:spPr>
          <a:xfrm flipH="1">
            <a:off x="9493376" y="2261259"/>
            <a:ext cx="505562" cy="1859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04" idx="2"/>
            <a:endCxn id="276" idx="6"/>
          </p:cNvCxnSpPr>
          <p:nvPr/>
        </p:nvCxnSpPr>
        <p:spPr>
          <a:xfrm flipH="1">
            <a:off x="9503261" y="2957635"/>
            <a:ext cx="490661" cy="141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endCxn id="277" idx="6"/>
          </p:cNvCxnSpPr>
          <p:nvPr/>
        </p:nvCxnSpPr>
        <p:spPr>
          <a:xfrm flipH="1" flipV="1">
            <a:off x="9503261" y="2811674"/>
            <a:ext cx="490661" cy="8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08" idx="2"/>
            <a:endCxn id="275" idx="6"/>
          </p:cNvCxnSpPr>
          <p:nvPr/>
        </p:nvCxnSpPr>
        <p:spPr>
          <a:xfrm flipH="1">
            <a:off x="9493376" y="3647250"/>
            <a:ext cx="500546" cy="47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04" idx="2"/>
            <a:endCxn id="278" idx="6"/>
          </p:cNvCxnSpPr>
          <p:nvPr/>
        </p:nvCxnSpPr>
        <p:spPr>
          <a:xfrm flipH="1" flipV="1">
            <a:off x="9496072" y="2531052"/>
            <a:ext cx="497850" cy="426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05" idx="2"/>
            <a:endCxn id="278" idx="6"/>
          </p:cNvCxnSpPr>
          <p:nvPr/>
        </p:nvCxnSpPr>
        <p:spPr>
          <a:xfrm flipH="1">
            <a:off x="9496072" y="2261259"/>
            <a:ext cx="502866" cy="269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04" idx="2"/>
            <a:endCxn id="277" idx="6"/>
          </p:cNvCxnSpPr>
          <p:nvPr/>
        </p:nvCxnSpPr>
        <p:spPr>
          <a:xfrm flipH="1" flipV="1">
            <a:off x="9503261" y="2811674"/>
            <a:ext cx="490661" cy="145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05" idx="6"/>
            <a:endCxn id="2052" idx="1"/>
          </p:cNvCxnSpPr>
          <p:nvPr/>
        </p:nvCxnSpPr>
        <p:spPr>
          <a:xfrm>
            <a:off x="10229976" y="2261259"/>
            <a:ext cx="327840" cy="689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106" idx="6"/>
            <a:endCxn id="2052" idx="1"/>
          </p:cNvCxnSpPr>
          <p:nvPr/>
        </p:nvCxnSpPr>
        <p:spPr>
          <a:xfrm>
            <a:off x="10216288" y="2950873"/>
            <a:ext cx="3415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04" idx="6"/>
            <a:endCxn id="2052" idx="1"/>
          </p:cNvCxnSpPr>
          <p:nvPr/>
        </p:nvCxnSpPr>
        <p:spPr>
          <a:xfrm flipV="1">
            <a:off x="10228452" y="2950873"/>
            <a:ext cx="329364" cy="702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이등변 삼각형 158"/>
          <p:cNvSpPr/>
          <p:nvPr/>
        </p:nvSpPr>
        <p:spPr>
          <a:xfrm rot="5400000">
            <a:off x="4123227" y="1870338"/>
            <a:ext cx="161011" cy="1699702"/>
          </a:xfrm>
          <a:prstGeom prst="triangle">
            <a:avLst/>
          </a:prstGeom>
          <a:solidFill>
            <a:srgbClr val="9DC3E6">
              <a:alpha val="69804"/>
            </a:srgb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3178773" y="2638303"/>
            <a:ext cx="172821" cy="162188"/>
          </a:xfrm>
          <a:prstGeom prst="rect">
            <a:avLst/>
          </a:prstGeom>
          <a:solidFill>
            <a:srgbClr val="9DC3E6">
              <a:alpha val="50196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513511" y="336218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Palatino Linotype" panose="02040502050505030304" pitchFamily="18" charset="0"/>
              </a:rPr>
              <a:t>conv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5297525" y="314038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Palatino Linotype" panose="02040502050505030304" pitchFamily="18" charset="0"/>
              </a:rPr>
              <a:t>conv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226849" y="330547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Palatino Linotype" panose="02040502050505030304" pitchFamily="18" charset="0"/>
              </a:rPr>
              <a:t>conv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8490864" y="34023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8490864" y="35410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8490863" y="36857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8404444" y="2271027"/>
            <a:ext cx="219235" cy="221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8404444" y="2585722"/>
            <a:ext cx="219235" cy="221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8404444" y="2900417"/>
            <a:ext cx="219235" cy="221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9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6096000" y="1051560"/>
            <a:ext cx="1954530" cy="2407920"/>
          </a:xfrm>
          <a:custGeom>
            <a:avLst/>
            <a:gdLst>
              <a:gd name="connsiteX0" fmla="*/ 1950720 w 1954530"/>
              <a:gd name="connsiteY0" fmla="*/ 0 h 2407920"/>
              <a:gd name="connsiteX1" fmla="*/ 0 w 1954530"/>
              <a:gd name="connsiteY1" fmla="*/ 270510 h 2407920"/>
              <a:gd name="connsiteX2" fmla="*/ 3810 w 1954530"/>
              <a:gd name="connsiteY2" fmla="*/ 1451610 h 2407920"/>
              <a:gd name="connsiteX3" fmla="*/ 1954530 w 1954530"/>
              <a:gd name="connsiteY3" fmla="*/ 2407920 h 2407920"/>
              <a:gd name="connsiteX4" fmla="*/ 1950720 w 1954530"/>
              <a:gd name="connsiteY4" fmla="*/ 0 h 240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530" h="2407920">
                <a:moveTo>
                  <a:pt x="1950720" y="0"/>
                </a:moveTo>
                <a:lnTo>
                  <a:pt x="0" y="270510"/>
                </a:lnTo>
                <a:lnTo>
                  <a:pt x="3810" y="1451610"/>
                </a:lnTo>
                <a:lnTo>
                  <a:pt x="1954530" y="2407920"/>
                </a:lnTo>
                <a:lnTo>
                  <a:pt x="195072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8046720" y="1055458"/>
            <a:ext cx="328863" cy="24085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8099644" y="1140992"/>
            <a:ext cx="219235" cy="221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8093274" y="3190830"/>
            <a:ext cx="219235" cy="221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10949" y="133083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79529" y="139941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463349" y="148323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531929" y="155181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463349" y="148323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531929" y="155181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615749" y="163563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84329" y="1704217"/>
            <a:ext cx="1163771" cy="1179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321532" y="133083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90112" y="139941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473932" y="148323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473932" y="1483237"/>
            <a:ext cx="1163771" cy="117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095895" y="133083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248295" y="148323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316875" y="155181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9692614" y="2722514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9694138" y="1330400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9680450" y="2020014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024591" y="2027277"/>
            <a:ext cx="196336" cy="189604"/>
          </a:xfrm>
          <a:prstGeom prst="rect">
            <a:avLst/>
          </a:prstGeom>
          <a:solidFill>
            <a:srgbClr val="FFC000">
              <a:alpha val="50196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164475" y="139941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248295" y="148323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316875" y="155181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00695" y="1635637"/>
            <a:ext cx="1163771" cy="117969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이등변 삼각형 125"/>
          <p:cNvSpPr/>
          <p:nvPr/>
        </p:nvSpPr>
        <p:spPr>
          <a:xfrm rot="5400000">
            <a:off x="5999104" y="1248304"/>
            <a:ext cx="188226" cy="1748934"/>
          </a:xfrm>
          <a:prstGeom prst="triangle">
            <a:avLst/>
          </a:prstGeom>
          <a:solidFill>
            <a:srgbClr val="FFC000">
              <a:alpha val="60000"/>
            </a:srgb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>
            <a:stCxn id="168" idx="3"/>
          </p:cNvCxnSpPr>
          <p:nvPr/>
        </p:nvCxnSpPr>
        <p:spPr>
          <a:xfrm flipV="1">
            <a:off x="8318879" y="1164679"/>
            <a:ext cx="642015" cy="87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73" idx="3"/>
            <a:endCxn id="278" idx="2"/>
          </p:cNvCxnSpPr>
          <p:nvPr/>
        </p:nvCxnSpPr>
        <p:spPr>
          <a:xfrm flipV="1">
            <a:off x="8312509" y="1715712"/>
            <a:ext cx="647725" cy="1585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9047661" y="25833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9047661" y="27220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9047660" y="28667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/>
          <p:cNvCxnSpPr>
            <a:stCxn id="119" idx="3"/>
          </p:cNvCxnSpPr>
          <p:nvPr/>
        </p:nvCxnSpPr>
        <p:spPr>
          <a:xfrm flipV="1">
            <a:off x="8318879" y="1437039"/>
            <a:ext cx="638619" cy="129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endCxn id="277" idx="2"/>
          </p:cNvCxnSpPr>
          <p:nvPr/>
        </p:nvCxnSpPr>
        <p:spPr>
          <a:xfrm>
            <a:off x="8309235" y="1233067"/>
            <a:ext cx="658188" cy="7632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68" idx="3"/>
            <a:endCxn id="276" idx="2"/>
          </p:cNvCxnSpPr>
          <p:nvPr/>
        </p:nvCxnSpPr>
        <p:spPr>
          <a:xfrm>
            <a:off x="8318879" y="1251715"/>
            <a:ext cx="648544" cy="1031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73" idx="3"/>
            <a:endCxn id="275" idx="2"/>
          </p:cNvCxnSpPr>
          <p:nvPr/>
        </p:nvCxnSpPr>
        <p:spPr>
          <a:xfrm>
            <a:off x="8312509" y="3301553"/>
            <a:ext cx="645029" cy="3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21" idx="3"/>
          </p:cNvCxnSpPr>
          <p:nvPr/>
        </p:nvCxnSpPr>
        <p:spPr>
          <a:xfrm>
            <a:off x="8318879" y="2195800"/>
            <a:ext cx="636474" cy="1102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stCxn id="120" idx="3"/>
          </p:cNvCxnSpPr>
          <p:nvPr/>
        </p:nvCxnSpPr>
        <p:spPr>
          <a:xfrm flipV="1">
            <a:off x="8318879" y="1154270"/>
            <a:ext cx="640173" cy="726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21" idx="3"/>
          </p:cNvCxnSpPr>
          <p:nvPr/>
        </p:nvCxnSpPr>
        <p:spPr>
          <a:xfrm flipV="1">
            <a:off x="8318879" y="1985354"/>
            <a:ext cx="640173" cy="210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119" idx="3"/>
          </p:cNvCxnSpPr>
          <p:nvPr/>
        </p:nvCxnSpPr>
        <p:spPr>
          <a:xfrm>
            <a:off x="8318879" y="1566410"/>
            <a:ext cx="640173" cy="17311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119" idx="3"/>
          </p:cNvCxnSpPr>
          <p:nvPr/>
        </p:nvCxnSpPr>
        <p:spPr>
          <a:xfrm flipV="1">
            <a:off x="8318879" y="1154715"/>
            <a:ext cx="640173" cy="411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타원 274"/>
          <p:cNvSpPr/>
          <p:nvPr/>
        </p:nvSpPr>
        <p:spPr>
          <a:xfrm>
            <a:off x="8957538" y="3189625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8967423" y="2167979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8967423" y="1880815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8960234" y="1600193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8953862" y="1325239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8956542" y="1055459"/>
            <a:ext cx="231038" cy="231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>
            <a:stCxn id="280" idx="6"/>
            <a:endCxn id="105" idx="2"/>
          </p:cNvCxnSpPr>
          <p:nvPr/>
        </p:nvCxnSpPr>
        <p:spPr>
          <a:xfrm>
            <a:off x="9187580" y="1170978"/>
            <a:ext cx="506558" cy="274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79" idx="6"/>
            <a:endCxn id="106" idx="2"/>
          </p:cNvCxnSpPr>
          <p:nvPr/>
        </p:nvCxnSpPr>
        <p:spPr>
          <a:xfrm>
            <a:off x="9184900" y="1440758"/>
            <a:ext cx="495550" cy="69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280" idx="6"/>
          </p:cNvCxnSpPr>
          <p:nvPr/>
        </p:nvCxnSpPr>
        <p:spPr>
          <a:xfrm>
            <a:off x="9187580" y="1170978"/>
            <a:ext cx="501542" cy="1660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5" idx="2"/>
            <a:endCxn id="275" idx="6"/>
          </p:cNvCxnSpPr>
          <p:nvPr/>
        </p:nvCxnSpPr>
        <p:spPr>
          <a:xfrm flipH="1">
            <a:off x="9188576" y="1445919"/>
            <a:ext cx="505562" cy="1859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04" idx="2"/>
            <a:endCxn id="276" idx="6"/>
          </p:cNvCxnSpPr>
          <p:nvPr/>
        </p:nvCxnSpPr>
        <p:spPr>
          <a:xfrm flipH="1">
            <a:off x="9198461" y="2142295"/>
            <a:ext cx="490661" cy="141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endCxn id="277" idx="6"/>
          </p:cNvCxnSpPr>
          <p:nvPr/>
        </p:nvCxnSpPr>
        <p:spPr>
          <a:xfrm flipH="1" flipV="1">
            <a:off x="9198461" y="1996334"/>
            <a:ext cx="490661" cy="8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endCxn id="275" idx="6"/>
          </p:cNvCxnSpPr>
          <p:nvPr/>
        </p:nvCxnSpPr>
        <p:spPr>
          <a:xfrm flipH="1">
            <a:off x="9188576" y="2831910"/>
            <a:ext cx="500546" cy="47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04" idx="2"/>
            <a:endCxn id="278" idx="6"/>
          </p:cNvCxnSpPr>
          <p:nvPr/>
        </p:nvCxnSpPr>
        <p:spPr>
          <a:xfrm flipH="1" flipV="1">
            <a:off x="9191272" y="1715712"/>
            <a:ext cx="497850" cy="426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05" idx="2"/>
            <a:endCxn id="278" idx="6"/>
          </p:cNvCxnSpPr>
          <p:nvPr/>
        </p:nvCxnSpPr>
        <p:spPr>
          <a:xfrm flipH="1">
            <a:off x="9191272" y="1445919"/>
            <a:ext cx="502866" cy="269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04" idx="2"/>
            <a:endCxn id="277" idx="6"/>
          </p:cNvCxnSpPr>
          <p:nvPr/>
        </p:nvCxnSpPr>
        <p:spPr>
          <a:xfrm flipH="1" flipV="1">
            <a:off x="9198461" y="1996334"/>
            <a:ext cx="490661" cy="145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이등변 삼각형 158"/>
          <p:cNvSpPr/>
          <p:nvPr/>
        </p:nvSpPr>
        <p:spPr>
          <a:xfrm rot="5400000">
            <a:off x="3818427" y="1054998"/>
            <a:ext cx="161011" cy="1699702"/>
          </a:xfrm>
          <a:prstGeom prst="triangle">
            <a:avLst/>
          </a:prstGeom>
          <a:solidFill>
            <a:srgbClr val="9DC3E6">
              <a:alpha val="69804"/>
            </a:srgb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2873973" y="1822963"/>
            <a:ext cx="172821" cy="162188"/>
          </a:xfrm>
          <a:prstGeom prst="rect">
            <a:avLst/>
          </a:prstGeom>
          <a:solidFill>
            <a:srgbClr val="9DC3E6">
              <a:alpha val="50196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208711" y="254684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Palatino Linotype" panose="02040502050505030304" pitchFamily="18" charset="0"/>
              </a:rPr>
              <a:t>conv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992725" y="232504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Palatino Linotype" panose="02040502050505030304" pitchFamily="18" charset="0"/>
              </a:rPr>
              <a:t>conv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922049" y="249013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Palatino Linotype" panose="02040502050505030304" pitchFamily="18" charset="0"/>
              </a:rPr>
              <a:t>conv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8186064" y="25869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8186064" y="27257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8186063" y="28704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8099644" y="1455687"/>
            <a:ext cx="219235" cy="221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8099644" y="1770382"/>
            <a:ext cx="219235" cy="221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8099644" y="2085077"/>
            <a:ext cx="219235" cy="221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171700" y="1668780"/>
            <a:ext cx="7467600" cy="3124200"/>
            <a:chOff x="2171700" y="1668780"/>
            <a:chExt cx="7467600" cy="3124200"/>
          </a:xfrm>
        </p:grpSpPr>
        <p:sp>
          <p:nvSpPr>
            <p:cNvPr id="18" name="직사각형 17"/>
            <p:cNvSpPr/>
            <p:nvPr/>
          </p:nvSpPr>
          <p:spPr>
            <a:xfrm>
              <a:off x="2171700" y="1668780"/>
              <a:ext cx="7467600" cy="312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242199" y="1736081"/>
              <a:ext cx="7328503" cy="2999238"/>
              <a:chOff x="2409839" y="1396214"/>
              <a:chExt cx="7328503" cy="29992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289552" y="1405696"/>
                <a:ext cx="207350" cy="289098"/>
                <a:chOff x="4395215" y="1104580"/>
                <a:chExt cx="249936" cy="348473"/>
              </a:xfrm>
            </p:grpSpPr>
            <p:sp>
              <p:nvSpPr>
                <p:cNvPr id="17" name="이등변 삼각형 16"/>
                <p:cNvSpPr/>
                <p:nvPr/>
              </p:nvSpPr>
              <p:spPr>
                <a:xfrm>
                  <a:off x="4441021" y="1104580"/>
                  <a:ext cx="158325" cy="13648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4395215" y="1221867"/>
                  <a:ext cx="249936" cy="2311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 rot="5400000">
                <a:off x="9423870" y="2754287"/>
                <a:ext cx="207350" cy="289098"/>
                <a:chOff x="4395215" y="1104580"/>
                <a:chExt cx="249936" cy="348473"/>
              </a:xfrm>
            </p:grpSpPr>
            <p:sp>
              <p:nvSpPr>
                <p:cNvPr id="31" name="이등변 삼각형 30"/>
                <p:cNvSpPr/>
                <p:nvPr/>
              </p:nvSpPr>
              <p:spPr>
                <a:xfrm>
                  <a:off x="4441021" y="1104580"/>
                  <a:ext cx="158325" cy="13648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4395215" y="1221867"/>
                  <a:ext cx="249936" cy="2311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839" y="1396214"/>
                <a:ext cx="7260350" cy="299923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62874" y="2143639"/>
                    <a:ext cx="2438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Palatino Linotype" panose="02040502050505030304" pitchFamily="18" charset="0"/>
                    </a:endParaRPr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2874" y="2143639"/>
                    <a:ext cx="24384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085032" y="4071832"/>
                    <a:ext cx="2438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Palatino Linotype" panose="02040502050505030304" pitchFamily="18" charset="0"/>
                    </a:endParaRPr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5032" y="4071832"/>
                    <a:ext cx="24384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7500" r="-1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타원 22"/>
              <p:cNvSpPr/>
              <p:nvPr/>
            </p:nvSpPr>
            <p:spPr>
              <a:xfrm>
                <a:off x="4247905" y="4102450"/>
                <a:ext cx="59055" cy="59055"/>
              </a:xfrm>
              <a:prstGeom prst="ellipse">
                <a:avLst/>
              </a:prstGeom>
              <a:solidFill>
                <a:srgbClr val="FF1D1D"/>
              </a:solidFill>
              <a:ln>
                <a:solidFill>
                  <a:srgbClr val="FF0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4247905" y="3571015"/>
                <a:ext cx="59055" cy="59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92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7787683" y="4099909"/>
                <a:ext cx="59055" cy="59055"/>
              </a:xfrm>
              <a:prstGeom prst="ellipse">
                <a:avLst/>
              </a:prstGeom>
              <a:solidFill>
                <a:srgbClr val="FF1D1D"/>
              </a:solidFill>
              <a:ln>
                <a:solidFill>
                  <a:srgbClr val="FF0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7787682" y="3578635"/>
                <a:ext cx="59055" cy="59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92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794650" y="2563771"/>
                    <a:ext cx="531010" cy="3250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𝑠𝑎𝑓𝑒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Palatino Linotype" panose="02040502050505030304" pitchFamily="18" charset="0"/>
                    </a:endParaRPr>
                  </a:p>
                </p:txBody>
              </p:sp>
            </mc:Choice>
            <mc:Fallback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4650" y="2563771"/>
                    <a:ext cx="531010" cy="3250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598" b="-18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직선 연결선 6"/>
              <p:cNvCxnSpPr/>
              <p:nvPr/>
            </p:nvCxnSpPr>
            <p:spPr>
              <a:xfrm flipV="1">
                <a:off x="6042300" y="2837719"/>
                <a:ext cx="0" cy="1162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V="1">
                <a:off x="7817209" y="2842544"/>
                <a:ext cx="0" cy="1162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289552" y="1462642"/>
                    <a:ext cx="449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sz="1200" b="1" dirty="0"/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9552" y="1462642"/>
                    <a:ext cx="4499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9234420" y="2864011"/>
                    <a:ext cx="50392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sz="1200" b="1" dirty="0">
                      <a:latin typeface="Palatino Linotype" panose="02040502050505030304" pitchFamily="18" charset="0"/>
                    </a:endParaRPr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4420" y="2864011"/>
                    <a:ext cx="50392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032509" y="2539153"/>
                    <a:ext cx="489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800" b="1" i="1" smtClean="0">
                              <a:latin typeface="Cambria Math" panose="02040503050406030204" pitchFamily="18" charset="0"/>
                            </a:rPr>
                            <m:t>𝑳𝒐𝒘𝒆𝒓</m:t>
                          </m:r>
                        </m:oMath>
                      </m:oMathPara>
                    </a14:m>
                    <a:endParaRPr lang="en-US" altLang="ko-KR" sz="800" b="1" i="1" dirty="0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800" b="1" i="1" smtClean="0">
                              <a:latin typeface="Cambria Math" panose="02040503050406030204" pitchFamily="18" charset="0"/>
                            </a:rPr>
                            <m:t>𝒃𝒐𝒖𝒏𝒅</m:t>
                          </m:r>
                        </m:oMath>
                      </m:oMathPara>
                    </a14:m>
                    <a:endParaRPr lang="ko-KR" altLang="en-US" sz="800" b="1" dirty="0">
                      <a:latin typeface="Palatino Linotype" panose="02040502050505030304" pitchFamily="18" charset="0"/>
                    </a:endParaRPr>
                  </a:p>
                </p:txBody>
              </p:sp>
            </mc:Choice>
            <mc:Fallback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509" y="2539153"/>
                    <a:ext cx="489845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연결선 39"/>
              <p:cNvCxnSpPr/>
              <p:nvPr/>
            </p:nvCxnSpPr>
            <p:spPr>
              <a:xfrm flipV="1">
                <a:off x="4280175" y="2839624"/>
                <a:ext cx="0" cy="1162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571999" y="2537817"/>
                    <a:ext cx="489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800" b="1" i="1" smtClean="0">
                              <a:latin typeface="Cambria Math" panose="02040503050406030204" pitchFamily="18" charset="0"/>
                            </a:rPr>
                            <m:t>𝑼𝒑𝒑𝒆𝒓</m:t>
                          </m:r>
                        </m:oMath>
                      </m:oMathPara>
                    </a14:m>
                    <a:endParaRPr lang="en-US" altLang="ko-KR" sz="800" b="1" i="1" dirty="0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800" b="1" i="1" smtClean="0">
                              <a:latin typeface="Cambria Math" panose="02040503050406030204" pitchFamily="18" charset="0"/>
                            </a:rPr>
                            <m:t>𝒃𝒐𝒖𝒏𝒅</m:t>
                          </m:r>
                        </m:oMath>
                      </m:oMathPara>
                    </a14:m>
                    <a:endParaRPr lang="ko-KR" altLang="en-US" sz="800" b="1" dirty="0">
                      <a:latin typeface="Palatino Linotype" panose="02040502050505030304" pitchFamily="18" charset="0"/>
                    </a:endParaRPr>
                  </a:p>
                </p:txBody>
              </p:sp>
            </mc:Choice>
            <mc:Fallback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1999" y="2537817"/>
                    <a:ext cx="489845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7515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40</Words>
  <Application>Microsoft Office PowerPoint</Application>
  <PresentationFormat>와이드스크린</PresentationFormat>
  <Paragraphs>42</Paragraphs>
  <Slides>24</Slides>
  <Notes>0</Notes>
  <HiddenSlides>20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Cambria Math</vt:lpstr>
      <vt:lpstr>Palatino Linotype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JaeMin Cho</dc:creator>
  <cp:lastModifiedBy>JaeMin Cho</cp:lastModifiedBy>
  <cp:revision>103</cp:revision>
  <dcterms:created xsi:type="dcterms:W3CDTF">2024-01-29T08:21:23Z</dcterms:created>
  <dcterms:modified xsi:type="dcterms:W3CDTF">2024-01-30T11:20:23Z</dcterms:modified>
</cp:coreProperties>
</file>