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91" r:id="rId2"/>
  </p:sldIdLst>
  <p:sldSz cx="18180050" cy="9215438"/>
  <p:notesSz cx="6858000" cy="9144000"/>
  <p:defaultTextStyle>
    <a:defPPr>
      <a:defRPr lang="ko-KR"/>
    </a:defPPr>
    <a:lvl1pPr marL="0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1pPr>
    <a:lvl2pPr marL="734286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2pPr>
    <a:lvl3pPr marL="1468573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3pPr>
    <a:lvl4pPr marL="2202857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4pPr>
    <a:lvl5pPr marL="2937142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5pPr>
    <a:lvl6pPr marL="3671427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6pPr>
    <a:lvl7pPr marL="4405711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7pPr>
    <a:lvl8pPr marL="5139999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8pPr>
    <a:lvl9pPr marL="5874284" algn="l" defTabSz="1468573" rtl="0" eaLnBrk="1" latinLnBrk="1" hangingPunct="1">
      <a:defRPr sz="28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69A969"/>
    <a:srgbClr val="6969E9"/>
    <a:srgbClr val="382EEC"/>
    <a:srgbClr val="E96969"/>
    <a:srgbClr val="DAE3F3"/>
    <a:srgbClr val="4472C4"/>
    <a:srgbClr val="F4B183"/>
    <a:srgbClr val="A9D18E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506" y="1508175"/>
            <a:ext cx="13635038" cy="3208338"/>
          </a:xfrm>
        </p:spPr>
        <p:txBody>
          <a:bodyPr anchor="b"/>
          <a:lstStyle>
            <a:lvl1pPr algn="ctr">
              <a:defRPr sz="80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506" y="4840239"/>
            <a:ext cx="13635038" cy="2224930"/>
          </a:xfrm>
        </p:spPr>
        <p:txBody>
          <a:bodyPr/>
          <a:lstStyle>
            <a:lvl1pPr marL="0" indent="0" algn="ctr">
              <a:buNone/>
              <a:defRPr sz="3225"/>
            </a:lvl1pPr>
            <a:lvl2pPr marL="614385" indent="0" algn="ctr">
              <a:buNone/>
              <a:defRPr sz="2688"/>
            </a:lvl2pPr>
            <a:lvl3pPr marL="1228771" indent="0" algn="ctr">
              <a:buNone/>
              <a:defRPr sz="2419"/>
            </a:lvl3pPr>
            <a:lvl4pPr marL="1843156" indent="0" algn="ctr">
              <a:buNone/>
              <a:defRPr sz="2150"/>
            </a:lvl4pPr>
            <a:lvl5pPr marL="2457541" indent="0" algn="ctr">
              <a:buNone/>
              <a:defRPr sz="2150"/>
            </a:lvl5pPr>
            <a:lvl6pPr marL="3071927" indent="0" algn="ctr">
              <a:buNone/>
              <a:defRPr sz="2150"/>
            </a:lvl6pPr>
            <a:lvl7pPr marL="3686312" indent="0" algn="ctr">
              <a:buNone/>
              <a:defRPr sz="2150"/>
            </a:lvl7pPr>
            <a:lvl8pPr marL="4300698" indent="0" algn="ctr">
              <a:buNone/>
              <a:defRPr sz="2150"/>
            </a:lvl8pPr>
            <a:lvl9pPr marL="4915083" indent="0" algn="ctr">
              <a:buNone/>
              <a:defRPr sz="215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3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0098" y="490637"/>
            <a:ext cx="3920073" cy="780965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79" y="490637"/>
            <a:ext cx="11532969" cy="780965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2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1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10" y="2297461"/>
            <a:ext cx="15680293" cy="3833366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410" y="6167092"/>
            <a:ext cx="15680293" cy="2015876"/>
          </a:xfrm>
        </p:spPr>
        <p:txBody>
          <a:bodyPr/>
          <a:lstStyle>
            <a:lvl1pPr marL="0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1pPr>
            <a:lvl2pPr marL="614385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2pPr>
            <a:lvl3pPr marL="1228771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3pPr>
            <a:lvl4pPr marL="1843156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4pPr>
            <a:lvl5pPr marL="2457541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5pPr>
            <a:lvl6pPr marL="3071927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6pPr>
            <a:lvl7pPr marL="3686312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7pPr>
            <a:lvl8pPr marL="4300698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8pPr>
            <a:lvl9pPr marL="4915083" indent="0">
              <a:buNone/>
              <a:defRPr sz="2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79" y="2453184"/>
            <a:ext cx="7726521" cy="58471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3650" y="2453184"/>
            <a:ext cx="7726521" cy="58471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6" y="490638"/>
            <a:ext cx="15680293" cy="17812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247" y="2259063"/>
            <a:ext cx="7691013" cy="1107132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247" y="3366195"/>
            <a:ext cx="7691013" cy="4951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3650" y="2259063"/>
            <a:ext cx="7728889" cy="1107132"/>
          </a:xfrm>
        </p:spPr>
        <p:txBody>
          <a:bodyPr anchor="b"/>
          <a:lstStyle>
            <a:lvl1pPr marL="0" indent="0">
              <a:buNone/>
              <a:defRPr sz="3225" b="1"/>
            </a:lvl1pPr>
            <a:lvl2pPr marL="614385" indent="0">
              <a:buNone/>
              <a:defRPr sz="2688" b="1"/>
            </a:lvl2pPr>
            <a:lvl3pPr marL="1228771" indent="0">
              <a:buNone/>
              <a:defRPr sz="2419" b="1"/>
            </a:lvl3pPr>
            <a:lvl4pPr marL="1843156" indent="0">
              <a:buNone/>
              <a:defRPr sz="2150" b="1"/>
            </a:lvl4pPr>
            <a:lvl5pPr marL="2457541" indent="0">
              <a:buNone/>
              <a:defRPr sz="2150" b="1"/>
            </a:lvl5pPr>
            <a:lvl6pPr marL="3071927" indent="0">
              <a:buNone/>
              <a:defRPr sz="2150" b="1"/>
            </a:lvl6pPr>
            <a:lvl7pPr marL="3686312" indent="0">
              <a:buNone/>
              <a:defRPr sz="2150" b="1"/>
            </a:lvl7pPr>
            <a:lvl8pPr marL="4300698" indent="0">
              <a:buNone/>
              <a:defRPr sz="2150" b="1"/>
            </a:lvl8pPr>
            <a:lvl9pPr marL="4915083" indent="0">
              <a:buNone/>
              <a:defRPr sz="215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3650" y="3366195"/>
            <a:ext cx="7728889" cy="495116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1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6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614362"/>
            <a:ext cx="5863539" cy="2150269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89" y="1326853"/>
            <a:ext cx="9203650" cy="6548934"/>
          </a:xfrm>
        </p:spPr>
        <p:txBody>
          <a:bodyPr/>
          <a:lstStyle>
            <a:lvl1pPr>
              <a:defRPr sz="4300"/>
            </a:lvl1pPr>
            <a:lvl2pPr>
              <a:defRPr sz="3763"/>
            </a:lvl2pPr>
            <a:lvl3pPr>
              <a:defRPr sz="3225"/>
            </a:lvl3pPr>
            <a:lvl4pPr>
              <a:defRPr sz="2688"/>
            </a:lvl4pPr>
            <a:lvl5pPr>
              <a:defRPr sz="2688"/>
            </a:lvl5pPr>
            <a:lvl6pPr>
              <a:defRPr sz="2688"/>
            </a:lvl6pPr>
            <a:lvl7pPr>
              <a:defRPr sz="2688"/>
            </a:lvl7pPr>
            <a:lvl8pPr>
              <a:defRPr sz="2688"/>
            </a:lvl8pPr>
            <a:lvl9pPr>
              <a:defRPr sz="26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2764631"/>
            <a:ext cx="5863539" cy="5121822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5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614362"/>
            <a:ext cx="5863539" cy="2150269"/>
          </a:xfrm>
        </p:spPr>
        <p:txBody>
          <a:bodyPr anchor="b"/>
          <a:lstStyle>
            <a:lvl1pPr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8889" y="1326853"/>
            <a:ext cx="9203650" cy="6548934"/>
          </a:xfrm>
        </p:spPr>
        <p:txBody>
          <a:bodyPr anchor="t"/>
          <a:lstStyle>
            <a:lvl1pPr marL="0" indent="0">
              <a:buNone/>
              <a:defRPr sz="4300"/>
            </a:lvl1pPr>
            <a:lvl2pPr marL="614385" indent="0">
              <a:buNone/>
              <a:defRPr sz="3763"/>
            </a:lvl2pPr>
            <a:lvl3pPr marL="1228771" indent="0">
              <a:buNone/>
              <a:defRPr sz="3225"/>
            </a:lvl3pPr>
            <a:lvl4pPr marL="1843156" indent="0">
              <a:buNone/>
              <a:defRPr sz="2688"/>
            </a:lvl4pPr>
            <a:lvl5pPr marL="2457541" indent="0">
              <a:buNone/>
              <a:defRPr sz="2688"/>
            </a:lvl5pPr>
            <a:lvl6pPr marL="3071927" indent="0">
              <a:buNone/>
              <a:defRPr sz="2688"/>
            </a:lvl6pPr>
            <a:lvl7pPr marL="3686312" indent="0">
              <a:buNone/>
              <a:defRPr sz="2688"/>
            </a:lvl7pPr>
            <a:lvl8pPr marL="4300698" indent="0">
              <a:buNone/>
              <a:defRPr sz="2688"/>
            </a:lvl8pPr>
            <a:lvl9pPr marL="4915083" indent="0">
              <a:buNone/>
              <a:defRPr sz="26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2764631"/>
            <a:ext cx="5863539" cy="5121822"/>
          </a:xfrm>
        </p:spPr>
        <p:txBody>
          <a:bodyPr/>
          <a:lstStyle>
            <a:lvl1pPr marL="0" indent="0">
              <a:buNone/>
              <a:defRPr sz="2150"/>
            </a:lvl1pPr>
            <a:lvl2pPr marL="614385" indent="0">
              <a:buNone/>
              <a:defRPr sz="1881"/>
            </a:lvl2pPr>
            <a:lvl3pPr marL="1228771" indent="0">
              <a:buNone/>
              <a:defRPr sz="1613"/>
            </a:lvl3pPr>
            <a:lvl4pPr marL="1843156" indent="0">
              <a:buNone/>
              <a:defRPr sz="1344"/>
            </a:lvl4pPr>
            <a:lvl5pPr marL="2457541" indent="0">
              <a:buNone/>
              <a:defRPr sz="1344"/>
            </a:lvl5pPr>
            <a:lvl6pPr marL="3071927" indent="0">
              <a:buNone/>
              <a:defRPr sz="1344"/>
            </a:lvl6pPr>
            <a:lvl7pPr marL="3686312" indent="0">
              <a:buNone/>
              <a:defRPr sz="1344"/>
            </a:lvl7pPr>
            <a:lvl8pPr marL="4300698" indent="0">
              <a:buNone/>
              <a:defRPr sz="1344"/>
            </a:lvl8pPr>
            <a:lvl9pPr marL="4915083" indent="0">
              <a:buNone/>
              <a:defRPr sz="13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879" y="490638"/>
            <a:ext cx="15680293" cy="1781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79" y="2453184"/>
            <a:ext cx="15680293" cy="584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879" y="8541346"/>
            <a:ext cx="4090511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F941-AF25-4C8A-B30B-9018F1E7F324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142" y="8541346"/>
            <a:ext cx="6135767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39660" y="8541346"/>
            <a:ext cx="4090511" cy="490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D7E3-BC16-437C-BAE9-617FC463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0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1228771" rtl="0" eaLnBrk="1" latinLnBrk="1" hangingPunct="1">
        <a:lnSpc>
          <a:spcPct val="90000"/>
        </a:lnSpc>
        <a:spcBef>
          <a:spcPct val="0"/>
        </a:spcBef>
        <a:buNone/>
        <a:defRPr sz="5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193" indent="-307193" algn="l" defTabSz="1228771" rtl="0" eaLnBrk="1" latinLnBrk="1" hangingPunct="1">
        <a:lnSpc>
          <a:spcPct val="90000"/>
        </a:lnSpc>
        <a:spcBef>
          <a:spcPts val="1344"/>
        </a:spcBef>
        <a:buFont typeface="Arial" panose="020B0604020202020204" pitchFamily="34" charset="0"/>
        <a:buChar char="•"/>
        <a:defRPr sz="3763" kern="1200">
          <a:solidFill>
            <a:schemeClr val="tx1"/>
          </a:solidFill>
          <a:latin typeface="+mn-lt"/>
          <a:ea typeface="+mn-ea"/>
          <a:cs typeface="+mn-cs"/>
        </a:defRPr>
      </a:lvl1pPr>
      <a:lvl2pPr marL="921578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3225" kern="1200">
          <a:solidFill>
            <a:schemeClr val="tx1"/>
          </a:solidFill>
          <a:latin typeface="+mn-lt"/>
          <a:ea typeface="+mn-ea"/>
          <a:cs typeface="+mn-cs"/>
        </a:defRPr>
      </a:lvl2pPr>
      <a:lvl3pPr marL="1535963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3pPr>
      <a:lvl4pPr marL="2150349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764734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379119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993505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607890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6" indent="-307193" algn="l" defTabSz="1228771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614385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228771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843156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4pPr>
      <a:lvl5pPr marL="2457541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5pPr>
      <a:lvl6pPr marL="3071927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6pPr>
      <a:lvl7pPr marL="3686312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7pPr>
      <a:lvl8pPr marL="4300698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8pPr>
      <a:lvl9pPr marL="4915083" algn="l" defTabSz="1228771" rtl="0" eaLnBrk="1" latinLnBrk="1" hangingPunct="1">
        <a:defRPr sz="24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209012" y="63433"/>
            <a:ext cx="17762026" cy="462670"/>
            <a:chOff x="138625" y="83606"/>
            <a:chExt cx="17723413" cy="461665"/>
          </a:xfrm>
        </p:grpSpPr>
        <p:sp>
          <p:nvSpPr>
            <p:cNvPr id="158" name="직사각형 157"/>
            <p:cNvSpPr/>
            <p:nvPr/>
          </p:nvSpPr>
          <p:spPr>
            <a:xfrm>
              <a:off x="138625" y="147207"/>
              <a:ext cx="714816" cy="334463"/>
            </a:xfrm>
            <a:prstGeom prst="rect">
              <a:avLst/>
            </a:prstGeom>
            <a:solidFill>
              <a:srgbClr val="E96969">
                <a:alpha val="47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92067" y="83606"/>
              <a:ext cx="2361544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Adversarial agent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492237" y="147207"/>
              <a:ext cx="714816" cy="334463"/>
            </a:xfrm>
            <a:prstGeom prst="rect">
              <a:avLst/>
            </a:prstGeom>
            <a:solidFill>
              <a:srgbClr val="6969E9"/>
            </a:solidFill>
            <a:ln>
              <a:solidFill>
                <a:srgbClr val="382E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345679" y="83606"/>
              <a:ext cx="1422184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agent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906488" y="147207"/>
              <a:ext cx="714816" cy="334463"/>
            </a:xfrm>
            <a:prstGeom prst="rect">
              <a:avLst/>
            </a:prstGeom>
            <a:solidFill>
              <a:srgbClr val="69A96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759931" y="83606"/>
              <a:ext cx="1814920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 vehicle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8713477" y="147206"/>
              <a:ext cx="334800" cy="334464"/>
            </a:xfrm>
            <a:prstGeom prst="star5">
              <a:avLst/>
            </a:prstGeom>
            <a:solidFill>
              <a:srgbClr val="FF8C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186903" y="83606"/>
              <a:ext cx="2020105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Collision point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2117675" y="83606"/>
              <a:ext cx="238719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(b/ collision)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자유형 166"/>
            <p:cNvSpPr/>
            <p:nvPr/>
          </p:nvSpPr>
          <p:spPr>
            <a:xfrm>
              <a:off x="11345633" y="196551"/>
              <a:ext cx="633415" cy="235774"/>
            </a:xfrm>
            <a:custGeom>
              <a:avLst/>
              <a:gdLst>
                <a:gd name="connsiteX0" fmla="*/ 0 w 785813"/>
                <a:gd name="connsiteY0" fmla="*/ 228609 h 235774"/>
                <a:gd name="connsiteX1" fmla="*/ 292894 w 785813"/>
                <a:gd name="connsiteY1" fmla="*/ 9 h 235774"/>
                <a:gd name="connsiteX2" fmla="*/ 528638 w 785813"/>
                <a:gd name="connsiteY2" fmla="*/ 235753 h 235774"/>
                <a:gd name="connsiteX3" fmla="*/ 785813 w 785813"/>
                <a:gd name="connsiteY3" fmla="*/ 14297 h 23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3" h="235774">
                  <a:moveTo>
                    <a:pt x="0" y="228609"/>
                  </a:moveTo>
                  <a:cubicBezTo>
                    <a:pt x="102394" y="113713"/>
                    <a:pt x="204788" y="-1182"/>
                    <a:pt x="292894" y="9"/>
                  </a:cubicBezTo>
                  <a:cubicBezTo>
                    <a:pt x="381000" y="1200"/>
                    <a:pt x="446485" y="233372"/>
                    <a:pt x="528638" y="235753"/>
                  </a:cubicBezTo>
                  <a:cubicBezTo>
                    <a:pt x="610791" y="238134"/>
                    <a:pt x="750094" y="44063"/>
                    <a:pt x="785813" y="14297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자유형 167"/>
            <p:cNvSpPr/>
            <p:nvPr/>
          </p:nvSpPr>
          <p:spPr>
            <a:xfrm>
              <a:off x="14643492" y="196551"/>
              <a:ext cx="633415" cy="235774"/>
            </a:xfrm>
            <a:custGeom>
              <a:avLst/>
              <a:gdLst>
                <a:gd name="connsiteX0" fmla="*/ 0 w 785813"/>
                <a:gd name="connsiteY0" fmla="*/ 228609 h 235774"/>
                <a:gd name="connsiteX1" fmla="*/ 292894 w 785813"/>
                <a:gd name="connsiteY1" fmla="*/ 9 h 235774"/>
                <a:gd name="connsiteX2" fmla="*/ 528638 w 785813"/>
                <a:gd name="connsiteY2" fmla="*/ 235753 h 235774"/>
                <a:gd name="connsiteX3" fmla="*/ 785813 w 785813"/>
                <a:gd name="connsiteY3" fmla="*/ 14297 h 235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3" h="235774">
                  <a:moveTo>
                    <a:pt x="0" y="228609"/>
                  </a:moveTo>
                  <a:cubicBezTo>
                    <a:pt x="102394" y="113713"/>
                    <a:pt x="204788" y="-1182"/>
                    <a:pt x="292894" y="9"/>
                  </a:cubicBezTo>
                  <a:cubicBezTo>
                    <a:pt x="381000" y="1200"/>
                    <a:pt x="446485" y="233372"/>
                    <a:pt x="528638" y="235753"/>
                  </a:cubicBezTo>
                  <a:cubicBezTo>
                    <a:pt x="610791" y="238134"/>
                    <a:pt x="750094" y="44063"/>
                    <a:pt x="785813" y="14297"/>
                  </a:cubicBezTo>
                </a:path>
              </a:pathLst>
            </a:cu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415534" y="83606"/>
              <a:ext cx="2446504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 (a/ collision)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89694" y="603744"/>
            <a:ext cx="1800066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74718" y="206430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a1) Generation-ROI (left behind)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5398723" y="723277"/>
            <a:ext cx="4202436" cy="1361420"/>
            <a:chOff x="9111286" y="3234020"/>
            <a:chExt cx="8528277" cy="2762809"/>
          </a:xfrm>
        </p:grpSpPr>
        <p:pic>
          <p:nvPicPr>
            <p:cNvPr id="156" name="그림 15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" t="4704" r="1599" b="7103"/>
            <a:stretch/>
          </p:blipFill>
          <p:spPr>
            <a:xfrm>
              <a:off x="9111286" y="3234020"/>
              <a:ext cx="8528277" cy="2762809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15278559" y="3278180"/>
              <a:ext cx="2322498" cy="58735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agent_V2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162843" y="723277"/>
            <a:ext cx="4202436" cy="1361419"/>
            <a:chOff x="361099" y="3225108"/>
            <a:chExt cx="8528277" cy="2762807"/>
          </a:xfrm>
        </p:grpSpPr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5" t="4421" r="1529" b="7386"/>
            <a:stretch/>
          </p:blipFill>
          <p:spPr>
            <a:xfrm>
              <a:off x="361099" y="3225108"/>
              <a:ext cx="8528277" cy="2762807"/>
            </a:xfrm>
            <a:prstGeom prst="rect">
              <a:avLst/>
            </a:prstGeom>
          </p:spPr>
        </p:pic>
        <p:sp>
          <p:nvSpPr>
            <p:cNvPr id="155" name="TextBox 154"/>
            <p:cNvSpPr txBox="1"/>
            <p:nvPr/>
          </p:nvSpPr>
          <p:spPr>
            <a:xfrm>
              <a:off x="6529005" y="3278182"/>
              <a:ext cx="2322499" cy="58735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Ego agent_V1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9634603" y="716690"/>
            <a:ext cx="8455753" cy="1374595"/>
            <a:chOff x="9008842" y="868235"/>
            <a:chExt cx="8991821" cy="146174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9008842" y="870570"/>
              <a:ext cx="4482764" cy="1457070"/>
              <a:chOff x="352253" y="6676188"/>
              <a:chExt cx="8554818" cy="2780632"/>
            </a:xfrm>
          </p:grpSpPr>
          <p:pic>
            <p:nvPicPr>
              <p:cNvPr id="152" name="그림 15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6" t="4425" r="1331" b="6813"/>
              <a:stretch/>
            </p:blipFill>
            <p:spPr>
              <a:xfrm>
                <a:off x="352253" y="6676188"/>
                <a:ext cx="8554818" cy="2780632"/>
              </a:xfrm>
              <a:prstGeom prst="rect">
                <a:avLst/>
              </a:prstGeom>
            </p:spPr>
          </p:pic>
          <p:sp>
            <p:nvSpPr>
              <p:cNvPr id="153" name="TextBox 152"/>
              <p:cNvSpPr txBox="1"/>
              <p:nvPr/>
            </p:nvSpPr>
            <p:spPr>
              <a:xfrm>
                <a:off x="6552685" y="8790180"/>
                <a:ext cx="2322499" cy="587353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Ego agent_V1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3527171" y="868235"/>
              <a:ext cx="4473492" cy="1461740"/>
              <a:chOff x="9111287" y="6676188"/>
              <a:chExt cx="8537123" cy="2789545"/>
            </a:xfrm>
          </p:grpSpPr>
          <p:pic>
            <p:nvPicPr>
              <p:cNvPr id="150" name="그림 14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7" t="4425" r="1498" b="6528"/>
              <a:stretch/>
            </p:blipFill>
            <p:spPr>
              <a:xfrm>
                <a:off x="9111287" y="6676188"/>
                <a:ext cx="8537123" cy="2789545"/>
              </a:xfrm>
              <a:prstGeom prst="rect">
                <a:avLst/>
              </a:prstGeom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5278005" y="8794635"/>
                <a:ext cx="2322499" cy="587353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Ego agent_V2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89694" y="1142376"/>
            <a:ext cx="1094718" cy="52322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(w/ MDP)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10595" y="2064306"/>
            <a:ext cx="2978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(a2)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 (left behind)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275455" y="2064306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(a3)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 (right front)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517872" y="2064306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(a4)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(right front)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4" y="2426280"/>
            <a:ext cx="4202436" cy="132336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2426280"/>
            <a:ext cx="4202436" cy="1323363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04" y="2424222"/>
            <a:ext cx="4215514" cy="132748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562" y="2425595"/>
            <a:ext cx="4206795" cy="132473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89694" y="2826351"/>
            <a:ext cx="1094718" cy="523220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(w/ POMDP)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4" y="4110255"/>
            <a:ext cx="4202436" cy="1323363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4110255"/>
            <a:ext cx="4202436" cy="132336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05" y="4108197"/>
            <a:ext cx="4215512" cy="132748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562" y="4109570"/>
            <a:ext cx="4206795" cy="1324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9694" y="4510326"/>
                <a:ext cx="1073149" cy="523220"/>
              </a:xfrm>
              <a:prstGeom prst="rect">
                <a:avLst/>
              </a:prstGeom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Ours</a:t>
                </a:r>
              </a:p>
              <a:p>
                <a:pPr algn="ctr"/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(w/o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" y="4510326"/>
                <a:ext cx="1073149" cy="523220"/>
              </a:xfrm>
              <a:prstGeom prst="rect">
                <a:avLst/>
              </a:prstGeom>
              <a:blipFill>
                <a:blip r:embed="rId1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1" name="그림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4" y="5794230"/>
            <a:ext cx="4202436" cy="1323363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5794230"/>
            <a:ext cx="4202435" cy="1323363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04" y="5792172"/>
            <a:ext cx="4215514" cy="1327481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563" y="5793545"/>
            <a:ext cx="4206792" cy="1324735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89694" y="6086579"/>
            <a:ext cx="1073150" cy="73866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[36]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604" y="7476146"/>
            <a:ext cx="4215514" cy="1327481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24" y="7478205"/>
            <a:ext cx="4202436" cy="1323363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7478205"/>
            <a:ext cx="4202435" cy="1323363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563" y="7477519"/>
            <a:ext cx="4206792" cy="1324735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9694" y="7770554"/>
            <a:ext cx="1073150" cy="738664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B-spline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adversary</a:t>
            </a:r>
          </a:p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[37]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306909" y="3750476"/>
            <a:ext cx="191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366461" y="3750476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785207" y="3750476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851297" y="3750476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12519" y="5443236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72069" y="5443236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614488" y="5443236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c3) Generation-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856907" y="5443236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06909" y="7114590"/>
            <a:ext cx="191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66459" y="7114590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608878" y="7114590"/>
            <a:ext cx="2266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5043658" y="7114590"/>
            <a:ext cx="18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(d4) Generation-Fail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312519" y="8813452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372069" y="8813452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614488" y="8813452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e3)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NonROI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5049267" y="8813452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e4)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Generation-Fail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5497</TotalTime>
  <Words>155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조든솔</dc:creator>
  <cp:lastModifiedBy>JaeMin Cho</cp:lastModifiedBy>
  <cp:revision>179</cp:revision>
  <dcterms:created xsi:type="dcterms:W3CDTF">2023-05-19T00:53:41Z</dcterms:created>
  <dcterms:modified xsi:type="dcterms:W3CDTF">2024-06-04T00:40:59Z</dcterms:modified>
</cp:coreProperties>
</file>