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8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C0B1F3-97D5-4CEB-8A57-C4EAB09B8243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D31E234-94FC-4D96-9472-DE85DDAF9E2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B306-C61D-47C9-8B13-357934E3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C2B8A-4D47-497D-BFCC-935E8634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C1C7-6DE0-4039-BE4E-118A8E4F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8029E-E44C-480D-8436-912E6DAE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D142F-F105-497B-B4C1-BD0788B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F1F9-3384-4BBD-98B1-041F098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A1BAA-9E70-4B09-91DD-E28D6189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578E1-F2F0-476A-9E59-C088E2F6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758C-366C-4248-BD51-9E675626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9FAC8-6E77-48D2-811E-9E4D85B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7FA2E-83D7-46BF-942F-2498DDB8A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83867-9E6E-458A-99E9-D78D0356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12CA1-6669-4B99-94BC-7F0A9B3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8027B-2A83-4195-A520-B9ED7671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22E3-671D-4B0E-84EA-314E01C7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23370-2985-441C-9AA4-4EF1B77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6019-6877-4805-85DF-226E5B0D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BBA0-7B58-435C-93E5-A4534134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8AB63-5468-4E08-9D73-B06791C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42C1-4BC9-478D-86DD-8D065D5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2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03EA5-2C55-4F92-B47C-4AB5EFAE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30634-EB82-49A3-B05F-04C055E1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4181F-7BBA-4F63-93CF-CA6AB8E9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8B3E-7D84-4125-A8A7-1B09C9E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C580-FE35-4D4F-8DF6-B8352200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0E48-CB34-4D4E-A033-FE47A71D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60C59-00AD-4E16-A084-7030755E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0D603-F0E5-4097-A168-C444C407F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EC5BF-C846-4FE7-B408-4EDCF91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1A4BA-F473-45B8-A318-EC17C68E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CD09B-0123-4200-B962-6FDEDCD1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0E2E3-D9F8-4D67-A28E-D47E0F3B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021F9-1FFD-480E-B43B-B6683A0D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E21D8-47E5-435E-8966-5CEC4BBD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66A5BD-62D7-41EF-9BE4-BDEA4A9C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92211-3D23-4E61-B686-1EEE6B42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9DFF10-31D9-4218-9ED7-FEAD49CF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C2AEED-0BEA-441C-96F0-4C6D2DA6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2E367F-A553-4F15-A7F1-3065597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8E1F-A7FF-4C62-B4AB-599BE593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FB838-5292-4907-A885-5E4412AE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C3FCB-8261-498E-8BE9-792B8542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6BAD6-B6DF-45F4-83E2-210FEA07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8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AC38A-3308-48EE-98C3-9BD9A23D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8F513B-1427-4DA2-8B1A-9166F9E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5082E-97A7-4B75-AB35-E5D639B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1A07-2905-4E2F-A7DC-63258F44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AFD93-9E3D-414C-B1F3-B8EE6306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A8F6B-C76A-4E94-980D-F7B26C71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5943F-439E-404C-999F-F6BD966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6C01-16AD-4B3E-9060-ECE027D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A00B5-4149-4C52-A4E5-16D77D3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EFFE-E815-470A-9C4C-43D3DF6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F89CE-EF7F-40B4-9213-5B74D91D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E8E81-78F2-40CD-8BB6-5459E374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CA593-D2F6-455D-9731-D78D610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5EB28-3FF0-4679-8FA5-0F1F1E1B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BAB85-DF81-4785-8E12-B69DA77F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56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FCB5D-3015-4CCF-A7C1-0E992A82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1024-CC38-448A-BA70-EB2DFD0C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68122-A839-4A41-85FA-E2E4AA028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53150-B77E-43F6-AC5A-C8E6E78E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201A3-C9ED-4A9B-A361-CC78A768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4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3"/>
            <a:ext cx="4541466" cy="1911978"/>
          </a:xfrm>
          <a:prstGeom prst="rect">
            <a:avLst/>
          </a:prstGeom>
          <a:solidFill>
            <a:srgbClr val="293896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n-US" altLang="ko-KR" sz="1600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서울 인공지는 </a:t>
            </a:r>
            <a:r>
              <a:rPr lang="ko-KR" altLang="en-US" sz="1600" kern="0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챗봇톤</a:t>
            </a:r>
            <a:endParaRPr lang="en-US" altLang="ko-KR" sz="1600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kern="0" dirty="0" err="1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Ze_Robot</a:t>
            </a:r>
            <a:r>
              <a:rPr lang="ko-KR" altLang="en-US" b="1" kern="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팀</a:t>
            </a:r>
            <a:endParaRPr lang="en-US" altLang="ko-KR" b="1" kern="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김재서</a:t>
            </a:r>
            <a:r>
              <a:rPr lang="en-US" altLang="ko-KR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고현정</a:t>
            </a:r>
            <a:r>
              <a:rPr lang="en-US" altLang="ko-KR" sz="16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kern="0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박화비</a:t>
            </a:r>
            <a:endParaRPr lang="en-US" altLang="ko-KR" sz="1600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25267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Ze_Robot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telegram chatbot - Python</a:t>
            </a:r>
            <a:endParaRPr lang="ko-KR" altLang="en-US" sz="1000" kern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 </a:t>
            </a:r>
            <a:r>
              <a:rPr lang="ko-KR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챗봇 소개</a:t>
            </a:r>
            <a:r>
              <a:rPr lang="en-US" altLang="ko-KR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  <a:endParaRPr lang="ko-KR" altLang="en-US" sz="4000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0439" y="1306027"/>
            <a:ext cx="1450731" cy="14507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3553" y="1306027"/>
            <a:ext cx="8760069" cy="1730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0000"/>
                </a:solidFill>
                <a:latin typeface="나눔스퀘어"/>
                <a:ea typeface="나눔스퀘어"/>
              </a:rPr>
              <a:t>이름</a:t>
            </a:r>
            <a:r>
              <a:rPr lang="en-US" altLang="ko-KR" b="1">
                <a:solidFill>
                  <a:srgbClr val="000000"/>
                </a:solidFill>
                <a:latin typeface="나눔스퀘어"/>
                <a:ea typeface="나눔스퀘어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제로봇</a:t>
            </a:r>
            <a:endParaRPr lang="ko-KR" altLang="en-US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>
                <a:solidFill>
                  <a:srgbClr val="000000"/>
                </a:solidFill>
                <a:latin typeface="나눔스퀘어"/>
                <a:ea typeface="나눔스퀘어"/>
              </a:rPr>
              <a:t>성격</a:t>
            </a:r>
            <a:r>
              <a:rPr lang="en-US" altLang="ko-KR" b="1">
                <a:solidFill>
                  <a:srgbClr val="000000"/>
                </a:solidFill>
                <a:latin typeface="나눔스퀘어"/>
                <a:ea typeface="나눔스퀘어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친절하면서 친근한 성격</a:t>
            </a:r>
            <a:endParaRPr lang="ko-KR" altLang="en-US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>
                <a:solidFill>
                  <a:srgbClr val="000000"/>
                </a:solidFill>
                <a:latin typeface="나눔스퀘어"/>
                <a:ea typeface="나눔스퀘어"/>
              </a:rPr>
              <a:t>생일</a:t>
            </a:r>
            <a:r>
              <a:rPr lang="en-US" altLang="ko-KR" b="1">
                <a:solidFill>
                  <a:srgbClr val="000000"/>
                </a:solidFill>
                <a:latin typeface="나눔스퀘어"/>
                <a:ea typeface="나눔스퀘어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2019.10.9</a:t>
            </a:r>
            <a:endParaRPr lang="en-US" altLang="ko-KR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>
                <a:effectLst/>
                <a:latin typeface="나눔스퀘어"/>
                <a:ea typeface="나눔스퀘어"/>
              </a:rPr>
              <a:t>말투</a:t>
            </a:r>
            <a:r>
              <a:rPr lang="en-US" altLang="ko-KR" b="1">
                <a:effectLst/>
                <a:latin typeface="나눔스퀘어"/>
                <a:ea typeface="나눔스퀘어"/>
              </a:rPr>
              <a:t>: </a:t>
            </a:r>
            <a:r>
              <a:rPr lang="ko-KR" altLang="en-US">
                <a:latin typeface="나눔스퀘어"/>
                <a:ea typeface="나눔스퀘어"/>
              </a:rPr>
              <a:t>딱딱한 말투가 아닌 설명 위주로 하는 상담사같은 컨셉</a:t>
            </a:r>
            <a:endParaRPr lang="ko-KR" altLang="en-US"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439" y="3355923"/>
            <a:ext cx="10533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/>
                <a:latin typeface="나눔스퀘어"/>
                <a:ea typeface="나눔스퀘어"/>
              </a:rPr>
              <a:t>제로페이에 대한 모든 궁금증을 해결</a:t>
            </a:r>
            <a:r>
              <a:rPr lang="en-US" altLang="ko-KR" b="1">
                <a:effectLst/>
                <a:latin typeface="나눔스퀘어"/>
                <a:ea typeface="나눔스퀘어"/>
              </a:rPr>
              <a:t>!</a:t>
            </a:r>
            <a:endParaRPr lang="en-US" altLang="ko-KR" b="1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b="1"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>
                <a:latin typeface="나눔스퀘어"/>
                <a:ea typeface="나눔스퀘어"/>
              </a:rPr>
              <a:t>카카오톡 플랫폼을 원하였지만 카카오톡 챗봇 </a:t>
            </a:r>
            <a:r>
              <a:rPr lang="en-US" altLang="ko-KR" b="1">
                <a:latin typeface="나눔스퀘어"/>
                <a:ea typeface="나눔스퀘어"/>
              </a:rPr>
              <a:t>API</a:t>
            </a:r>
            <a:r>
              <a:rPr lang="ko-KR" altLang="en-US" b="1">
                <a:latin typeface="나눔스퀘어"/>
                <a:ea typeface="나눔스퀘어"/>
              </a:rPr>
              <a:t>를 제공 하지 않아 </a:t>
            </a:r>
            <a:r>
              <a:rPr lang="en-US" altLang="ko-KR" b="1">
                <a:latin typeface="나눔스퀘어"/>
                <a:ea typeface="나눔스퀘어"/>
              </a:rPr>
              <a:t>Telegram</a:t>
            </a:r>
            <a:r>
              <a:rPr lang="ko-KR" altLang="en-US" b="1">
                <a:latin typeface="나눔스퀘어"/>
                <a:ea typeface="나눔스퀘어"/>
              </a:rPr>
              <a:t>을 플랫폼으로 선정</a:t>
            </a:r>
            <a:endParaRPr lang="ko-KR" altLang="en-US" b="1"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b="1"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>
                <a:latin typeface="나눔스퀘어"/>
                <a:ea typeface="나눔스퀘어"/>
              </a:rPr>
              <a:t>제로봇의 효과</a:t>
            </a:r>
            <a:endParaRPr lang="ko-KR" altLang="en-US" b="1"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b="1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latin typeface="나눔스퀘어"/>
                <a:ea typeface="나눔스퀘어"/>
              </a:rPr>
              <a:t>이용자 증가 효과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latin typeface="나눔스퀘어"/>
                <a:ea typeface="나눔스퀘어"/>
              </a:rPr>
              <a:t>가맹점과의 문의 창고 역할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latin typeface="나눔스퀘어"/>
                <a:ea typeface="나눔스퀘어"/>
              </a:rPr>
              <a:t>사용 중 궁금한 점이 발생시 무 중단 서비스로 상시 이용 가능</a:t>
            </a:r>
            <a:endParaRPr lang="en-US" altLang="ko-KR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16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2019-10-09T01:06:07.000</dcterms:created>
  <dc:creator>Kim JaeSeo</dc:creator>
  <cp:lastModifiedBy>a2281</cp:lastModifiedBy>
  <dcterms:modified xsi:type="dcterms:W3CDTF">2019-10-09T01:52:55.731</dcterms:modified>
  <cp:revision>4</cp:revision>
  <dc:title>PowerPoint 프레젠테이션</dc:title>
  <cp:version/>
</cp:coreProperties>
</file>