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78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3C0B1F3-97D5-4CEB-8A57-C4EAB09B8243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D31E234-94FC-4D96-9472-DE85DDAF9E2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386D9C-6063-4112-9CBA-8483E83B8E7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386D9C-6063-4112-9CBA-8483E83B8E7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386D9C-6063-4112-9CBA-8483E83B8E7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386D9C-6063-4112-9CBA-8483E83B8E7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386D9C-6063-4112-9CBA-8483E83B8E7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386D9C-6063-4112-9CBA-8483E83B8E7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386D9C-6063-4112-9CBA-8483E83B8E7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4B306-C61D-47C9-8B13-357934E3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C2B8A-4D47-497D-BFCC-935E86343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3C1C7-6DE0-4039-BE4E-118A8E4F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8029E-E44C-480D-8436-912E6DAE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D142F-F105-497B-B4C1-BD0788BF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5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6F1F9-3384-4BBD-98B1-041F0983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5A1BAA-9E70-4B09-91DD-E28D6189F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578E1-F2F0-476A-9E59-C088E2F6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758C-366C-4248-BD51-9E675626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9FAC8-6E77-48D2-811E-9E4D85B0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4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77FA2E-83D7-46BF-942F-2498DDB8A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E83867-9E6E-458A-99E9-D78D0356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12CA1-6669-4B99-94BC-7F0A9B3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8027B-2A83-4195-A520-B9ED7671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22E3-671D-4B0E-84EA-314E01C7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8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23370-2985-441C-9AA4-4EF1B77E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A6019-6877-4805-85DF-226E5B0D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EBBA0-7B58-435C-93E5-A4534134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8AB63-5468-4E08-9D73-B06791C0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842C1-4BC9-478D-86DD-8D065D5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2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03EA5-2C55-4F92-B47C-4AB5EFAE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30634-EB82-49A3-B05F-04C055E19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4181F-7BBA-4F63-93CF-CA6AB8E9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B8B3E-7D84-4125-A8A7-1B09C9E7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CC580-FE35-4D4F-8DF6-B8352200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3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20E48-CB34-4D4E-A033-FE47A71D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60C59-00AD-4E16-A084-7030755EB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A0D603-F0E5-4097-A168-C444C407F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EC5BF-C846-4FE7-B408-4EDCF91F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1A4BA-F473-45B8-A318-EC17C68E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CD09B-0123-4200-B962-6FDEDCD1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0E2E3-D9F8-4D67-A28E-D47E0F3B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021F9-1FFD-480E-B43B-B6683A0D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E21D8-47E5-435E-8966-5CEC4BBDD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66A5BD-62D7-41EF-9BE4-BDEA4A9CF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292211-3D23-4E61-B686-1EEE6B429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9DFF10-31D9-4218-9ED7-FEAD49CF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C2AEED-0BEA-441C-96F0-4C6D2DA6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2E367F-A553-4F15-A7F1-30655974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C8E1F-A7FF-4C62-B4AB-599BE593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DFB838-5292-4907-A885-5E4412AE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1C3FCB-8261-498E-8BE9-792B8542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E6BAD6-B6DF-45F4-83E2-210FEA07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8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9AC38A-3308-48EE-98C3-9BD9A23D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8F513B-1427-4DA2-8B1A-9166F9E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5082E-97A7-4B75-AB35-E5D639B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4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31A07-2905-4E2F-A7DC-63258F44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AFD93-9E3D-414C-B1F3-B8EE6306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9A8F6B-C76A-4E94-980D-F7B26C71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5943F-439E-404C-999F-F6BD9668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26C01-16AD-4B3E-9060-ECE027D2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A00B5-4149-4C52-A4E5-16D77D32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2EFFE-E815-470A-9C4C-43D3DF6D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F89CE-EF7F-40B4-9213-5B74D91DF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E8E81-78F2-40CD-8BB6-5459E374D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3CA593-D2F6-455D-9731-D78D6107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5EB28-3FF0-4679-8FA5-0F1F1E1B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BAB85-DF81-4785-8E12-B69DA77F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4FCB5D-3015-4CCF-A7C1-0E992A82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1024-CC38-448A-BA70-EB2DFD0C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68122-A839-4A41-85FA-E2E4AA028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9DAB-B56B-4695-80E1-44804DCADFFD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53150-B77E-43F6-AC5A-C8E6E78E1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201A3-C9ED-4A9B-A361-CC78A768B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AB95-D072-4628-9A51-324890477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4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3"/>
            <a:ext cx="4541466" cy="1911978"/>
          </a:xfrm>
          <a:prstGeom prst="rect">
            <a:avLst/>
          </a:prstGeom>
          <a:solidFill>
            <a:srgbClr val="293896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lnSpc>
                <a:spcPct val="150000"/>
              </a:lnSpc>
              <a:defRPr/>
            </a:pPr>
            <a:endParaRPr lang="en-US" altLang="ko-KR" sz="1600" kern="0" dirty="0">
              <a:solidFill>
                <a:prstClr val="white"/>
              </a:solidFill>
              <a:latin typeface="나눔스퀘어 Bold"/>
              <a:ea typeface="나눔스퀘어 Bold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white"/>
                </a:solidFill>
                <a:latin typeface="나눔스퀘어 Bold"/>
                <a:ea typeface="나눔스퀘어 Bold"/>
              </a:rPr>
              <a:t>2019</a:t>
            </a:r>
            <a:r>
              <a:rPr lang="ko-KR" altLang="en-US" sz="1600" kern="0" dirty="0">
                <a:solidFill>
                  <a:prstClr val="white"/>
                </a:solidFill>
                <a:latin typeface="나눔스퀘어 Bold"/>
                <a:ea typeface="나눔스퀘어 Bold"/>
              </a:rPr>
              <a:t> 서울 인공지능 </a:t>
            </a:r>
            <a:r>
              <a:rPr lang="ko-KR" altLang="en-US" sz="1600" kern="0" dirty="0" err="1">
                <a:solidFill>
                  <a:prstClr val="white"/>
                </a:solidFill>
                <a:latin typeface="나눔스퀘어 Bold"/>
                <a:ea typeface="나눔스퀘어 Bold"/>
              </a:rPr>
              <a:t>챗봇톤</a:t>
            </a:r>
            <a:endParaRPr lang="ko-KR" altLang="en-US" sz="1600" kern="0" dirty="0">
              <a:solidFill>
                <a:prstClr val="white"/>
              </a:solidFill>
              <a:latin typeface="나눔스퀘어 Bold"/>
              <a:ea typeface="나눔스퀘어 Bold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white"/>
                </a:solidFill>
                <a:latin typeface="나눔고딕 ExtraBold"/>
                <a:ea typeface="나눔고딕 ExtraBold"/>
              </a:rPr>
              <a:t>Ze_Robot</a:t>
            </a:r>
            <a:r>
              <a:rPr lang="ko-KR" altLang="en-US" b="1" kern="0" dirty="0">
                <a:solidFill>
                  <a:prstClr val="white"/>
                </a:solidFill>
                <a:latin typeface="나눔고딕 ExtraBold"/>
                <a:ea typeface="나눔고딕 ExtraBold"/>
              </a:rPr>
              <a:t> 팀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prstClr val="white"/>
                </a:solidFill>
                <a:latin typeface="나눔스퀘어 Bold"/>
                <a:ea typeface="나눔스퀘어 Bold"/>
              </a:rPr>
              <a:t>김재서</a:t>
            </a:r>
            <a:r>
              <a:rPr lang="en-US" altLang="ko-KR" sz="1600" kern="0" dirty="0">
                <a:solidFill>
                  <a:prstClr val="white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1600" kern="0" dirty="0">
                <a:solidFill>
                  <a:prstClr val="white"/>
                </a:solidFill>
                <a:latin typeface="나눔스퀘어 Bold"/>
                <a:ea typeface="나눔스퀘어 Bold"/>
              </a:rPr>
              <a:t>고현정</a:t>
            </a:r>
            <a:r>
              <a:rPr lang="en-US" altLang="ko-KR" sz="1600" kern="0" dirty="0">
                <a:solidFill>
                  <a:prstClr val="white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1600" kern="0" dirty="0" err="1">
                <a:solidFill>
                  <a:prstClr val="white"/>
                </a:solidFill>
                <a:latin typeface="나눔스퀘어 Bold"/>
                <a:ea typeface="나눔스퀘어 Bold"/>
              </a:rPr>
              <a:t>박화비</a:t>
            </a:r>
            <a:endParaRPr lang="ko-KR" altLang="en-US" sz="1600" kern="0" dirty="0">
              <a:solidFill>
                <a:prstClr val="white"/>
              </a:solidFill>
              <a:latin typeface="나눔스퀘어 Bold"/>
              <a:ea typeface="나눔스퀘어 Bold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dirty="0">
              <a:solidFill>
                <a:prstClr val="white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25267" y="1724619"/>
            <a:ext cx="4541466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 Ze_Robot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     telegram chatbot - Python</a:t>
            </a:r>
            <a:endParaRPr lang="ko-KR" altLang="en-US" sz="1000" kern="0">
              <a:solidFill>
                <a:prstClr val="black">
                  <a:lumMod val="65000"/>
                  <a:lumOff val="35000"/>
                </a:prstClr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293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Ze_Robot </a:t>
            </a:r>
            <a:r>
              <a:rPr lang="ko-KR" altLang="en-US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주제 선정 이유</a:t>
            </a:r>
            <a:r>
              <a:rPr lang="en-US" altLang="ko-KR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김재서</a:t>
            </a:r>
            <a:r>
              <a:rPr lang="en-US" altLang="ko-KR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고현정</a:t>
            </a:r>
            <a:r>
              <a:rPr lang="en-US" altLang="ko-KR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박화비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1575" y="2025339"/>
            <a:ext cx="3095957" cy="30959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27871" y="1306027"/>
            <a:ext cx="6075751" cy="63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b="1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defRPr/>
            </a:pPr>
            <a:endParaRPr lang="ko-KR" altLang="en-US" b="1">
              <a:effectLst/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9407" y="4017818"/>
            <a:ext cx="10533184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b="1">
              <a:effectLst/>
              <a:latin typeface="나눔스퀘어"/>
              <a:ea typeface="나눔스퀘어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954" y="2389909"/>
            <a:ext cx="5850601" cy="361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52999" y="2234044"/>
            <a:ext cx="58189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소득공제 혜택도 소비자들을 끌어올 만큼 많지 않음</a:t>
            </a:r>
          </a:p>
          <a:p>
            <a:pPr>
              <a:defRPr/>
            </a:pP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/>
            </a:pP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/>
            </a:pP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결제를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위한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절차가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복잡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가입 절차 설명이 명확하지 않음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0075" y="5626485"/>
            <a:ext cx="8988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장점을 극대화하고 사용법 질의를 편리하게 하기위해 주제 선정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293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198" y="486063"/>
            <a:ext cx="11277599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3553" y="1306027"/>
            <a:ext cx="8760069" cy="63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>
              <a:latin typeface="나눔스퀘어"/>
              <a:ea typeface="나눔스퀘어"/>
            </a:endParaRPr>
          </a:p>
          <a:p>
            <a:pPr lvl="0">
              <a:defRPr/>
            </a:pPr>
            <a:endParaRPr lang="ko-KR" altLang="en-US" b="1">
              <a:effectLst/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0060" y="1418369"/>
            <a:ext cx="108035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effectLst/>
                <a:latin typeface="나눔스퀘어"/>
                <a:ea typeface="나눔스퀘어"/>
              </a:rPr>
              <a:t>개발</a:t>
            </a:r>
            <a:r>
              <a:rPr lang="en-US" altLang="ko-KR" b="1" dirty="0">
                <a:effectLst/>
                <a:latin typeface="나눔스퀘어"/>
                <a:ea typeface="나눔스퀘어"/>
              </a:rPr>
              <a:t> </a:t>
            </a:r>
            <a:r>
              <a:rPr lang="ko-KR" altLang="en-US" b="1" dirty="0">
                <a:effectLst/>
                <a:latin typeface="나눔스퀘어"/>
                <a:ea typeface="나눔스퀘어"/>
              </a:rPr>
              <a:t>플랫폼  </a:t>
            </a:r>
            <a:r>
              <a:rPr lang="en-US" altLang="ko-KR" b="1" dirty="0">
                <a:effectLst/>
                <a:latin typeface="나눔스퀘어"/>
                <a:ea typeface="나눔스퀘어"/>
              </a:rPr>
              <a:t>: </a:t>
            </a:r>
            <a:r>
              <a:rPr lang="ko-KR" altLang="en-US" b="1" dirty="0">
                <a:effectLst/>
                <a:latin typeface="나눔스퀘어"/>
                <a:ea typeface="나눔스퀘어"/>
              </a:rPr>
              <a:t> </a:t>
            </a:r>
            <a:r>
              <a:rPr lang="en-US" altLang="ko-KR" b="1" dirty="0">
                <a:effectLst/>
                <a:latin typeface="나눔스퀘어"/>
                <a:ea typeface="나눔스퀘어"/>
              </a:rPr>
              <a:t>Telegram</a:t>
            </a:r>
          </a:p>
          <a:p>
            <a:pPr lvl="0">
              <a:defRPr/>
            </a:pPr>
            <a:endParaRPr lang="en-US" altLang="ko-KR" b="1" dirty="0"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ko-KR" altLang="en-US" b="1" dirty="0">
                <a:effectLst/>
                <a:latin typeface="나눔스퀘어"/>
                <a:ea typeface="나눔스퀘어"/>
              </a:rPr>
              <a:t>개발 언어  </a:t>
            </a:r>
            <a:r>
              <a:rPr lang="en-US" altLang="ko-KR" b="1" dirty="0">
                <a:effectLst/>
                <a:latin typeface="나눔스퀘어"/>
                <a:ea typeface="나눔스퀘어"/>
              </a:rPr>
              <a:t>:</a:t>
            </a:r>
            <a:r>
              <a:rPr lang="ko-KR" altLang="en-US" b="1" dirty="0">
                <a:effectLst/>
                <a:latin typeface="나눔스퀘어"/>
                <a:ea typeface="나눔스퀘어"/>
              </a:rPr>
              <a:t>  </a:t>
            </a:r>
            <a:r>
              <a:rPr lang="en-US" altLang="ko-KR" b="1" dirty="0">
                <a:effectLst/>
                <a:latin typeface="나눔스퀘어"/>
                <a:ea typeface="나눔스퀘어"/>
              </a:rPr>
              <a:t>Python</a:t>
            </a:r>
          </a:p>
          <a:p>
            <a:pPr lvl="0">
              <a:defRPr/>
            </a:pPr>
            <a:endParaRPr lang="en-US" altLang="ko-KR" b="1" dirty="0"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ko-KR" altLang="en-US" b="1" dirty="0">
                <a:effectLst/>
                <a:latin typeface="나눔스퀘어"/>
                <a:ea typeface="나눔스퀘어"/>
              </a:rPr>
              <a:t>개발 모듈  </a:t>
            </a:r>
            <a:r>
              <a:rPr lang="en-US" altLang="ko-KR" b="1" dirty="0">
                <a:effectLst/>
                <a:latin typeface="나눔스퀘어"/>
                <a:ea typeface="나눔스퀘어"/>
              </a:rPr>
              <a:t>:</a:t>
            </a:r>
            <a:r>
              <a:rPr lang="ko-KR" altLang="en-US" b="1" dirty="0">
                <a:effectLst/>
                <a:latin typeface="나눔스퀘어"/>
                <a:ea typeface="나눔스퀘어"/>
              </a:rPr>
              <a:t> </a:t>
            </a:r>
            <a:r>
              <a:rPr lang="en-US" altLang="ko-KR" b="1" dirty="0">
                <a:effectLst/>
                <a:latin typeface="나눔스퀘어"/>
                <a:ea typeface="나눔스퀘어"/>
              </a:rPr>
              <a:t> python-telegram-bot </a:t>
            </a:r>
            <a:r>
              <a:rPr lang="en-US" altLang="ko-KR" b="1" dirty="0" err="1">
                <a:effectLst/>
                <a:latin typeface="나눔스퀘어"/>
                <a:ea typeface="나눔스퀘어"/>
              </a:rPr>
              <a:t>api</a:t>
            </a:r>
            <a:endParaRPr lang="en-US" altLang="ko-KR" b="1" dirty="0"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endParaRPr lang="en-US" altLang="ko-KR" b="1" dirty="0"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ko-KR" altLang="en-US" b="1" dirty="0">
                <a:latin typeface="나눔스퀘어"/>
                <a:ea typeface="나눔스퀘어"/>
              </a:rPr>
              <a:t>소스 업로드</a:t>
            </a:r>
            <a:r>
              <a:rPr lang="ko-KR" altLang="en-US" b="1" dirty="0">
                <a:effectLst/>
                <a:latin typeface="나눔스퀘어"/>
                <a:ea typeface="나눔스퀘어"/>
              </a:rPr>
              <a:t>  </a:t>
            </a:r>
            <a:r>
              <a:rPr lang="en-US" altLang="ko-KR" b="1" dirty="0">
                <a:effectLst/>
                <a:latin typeface="나눔스퀘어"/>
                <a:ea typeface="나눔스퀘어"/>
              </a:rPr>
              <a:t>: </a:t>
            </a:r>
            <a:r>
              <a:rPr lang="ko-KR" altLang="en-US" b="1" dirty="0">
                <a:effectLst/>
                <a:latin typeface="나눔스퀘어"/>
                <a:ea typeface="나눔스퀘어"/>
              </a:rPr>
              <a:t> </a:t>
            </a:r>
            <a:r>
              <a:rPr lang="en-US" altLang="ko-KR" b="1" dirty="0">
                <a:effectLst/>
                <a:latin typeface="나눔스퀘어"/>
                <a:ea typeface="나눔스퀘어"/>
              </a:rPr>
              <a:t>Git Hub</a:t>
            </a:r>
          </a:p>
          <a:p>
            <a:pPr lvl="0">
              <a:defRPr/>
            </a:pPr>
            <a:endParaRPr lang="en-US" altLang="ko-KR" b="1" dirty="0"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en-US" altLang="ko-KR" b="1" dirty="0" err="1">
                <a:latin typeface="나눔스퀘어"/>
                <a:ea typeface="나눔스퀘어"/>
              </a:rPr>
              <a:t>Ze_Robot</a:t>
            </a:r>
            <a:r>
              <a:rPr lang="en-US" altLang="ko-KR" b="1" dirty="0">
                <a:latin typeface="나눔스퀘어"/>
                <a:ea typeface="나눔스퀘어"/>
              </a:rPr>
              <a:t> </a:t>
            </a:r>
            <a:r>
              <a:rPr lang="ko-KR" altLang="en-US" b="1" dirty="0">
                <a:latin typeface="나눔스퀘어"/>
                <a:ea typeface="나눔스퀘어"/>
              </a:rPr>
              <a:t>채팅 링크 </a:t>
            </a:r>
            <a:r>
              <a:rPr lang="en-US" altLang="ko-KR" b="1" dirty="0">
                <a:latin typeface="나눔스퀘어"/>
                <a:ea typeface="나눔스퀘어"/>
              </a:rPr>
              <a:t>: t.me/ze_r0_bot</a:t>
            </a:r>
          </a:p>
          <a:p>
            <a:pPr lvl="0">
              <a:defRPr/>
            </a:pPr>
            <a:endParaRPr lang="en-US" altLang="ko-KR" b="1" dirty="0">
              <a:latin typeface="나눔스퀘어"/>
              <a:ea typeface="나눔스퀘어"/>
            </a:endParaRPr>
          </a:p>
        </p:txBody>
      </p:sp>
      <p:sp>
        <p:nvSpPr>
          <p:cNvPr id="7" name="양쪽 모서리가 둥근 사각형 7">
            <a:extLst>
              <a:ext uri="{FF2B5EF4-FFF2-40B4-BE49-F238E27FC236}">
                <a16:creationId xmlns:a16="http://schemas.microsoft.com/office/drawing/2014/main" id="{85B66140-D97D-4950-A89A-F8110DF30C1F}"/>
              </a:ext>
            </a:extLst>
          </p:cNvPr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Ze_Robot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개발 환경 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김재서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고현정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박화비</a:t>
            </a:r>
            <a:endParaRPr lang="ko-KR" altLang="en-US" sz="800" kern="0" dirty="0">
              <a:solidFill>
                <a:prstClr val="black">
                  <a:lumMod val="65000"/>
                  <a:lumOff val="35000"/>
                </a:prstClr>
              </a:solidFill>
              <a:latin typeface="나눔스퀘어 Bold"/>
              <a:ea typeface="나눔스퀘어 Bold"/>
            </a:endParaRPr>
          </a:p>
        </p:txBody>
      </p:sp>
      <p:pic>
        <p:nvPicPr>
          <p:cNvPr id="1026" name="Picture 2" descr="telegramì ëí ì´ë¯¸ì§ ê²ìê²°ê³¼">
            <a:extLst>
              <a:ext uri="{FF2B5EF4-FFF2-40B4-BE49-F238E27FC236}">
                <a16:creationId xmlns:a16="http://schemas.microsoft.com/office/drawing/2014/main" id="{F3B00CF6-0CB5-4370-B25B-0EAA8BC0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587" y="1719438"/>
            <a:ext cx="3459259" cy="345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vectorì ëí ì´ë¯¸ì§ ê²ìê²°ê³¼">
            <a:extLst>
              <a:ext uri="{FF2B5EF4-FFF2-40B4-BE49-F238E27FC236}">
                <a16:creationId xmlns:a16="http://schemas.microsoft.com/office/drawing/2014/main" id="{A6A08777-525C-4203-B8EF-4017D5A7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70" y="567676"/>
            <a:ext cx="3176954" cy="31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logoì ëí ì´ë¯¸ì§ ê²ìê²°ê³¼">
            <a:extLst>
              <a:ext uri="{FF2B5EF4-FFF2-40B4-BE49-F238E27FC236}">
                <a16:creationId xmlns:a16="http://schemas.microsoft.com/office/drawing/2014/main" id="{5C3E1281-755C-4B54-B3B2-224B2AF5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70" b="90000" l="6932" r="95114">
                        <a14:foregroundMark x1="26023" y1="24565" x2="26023" y2="24565"/>
                        <a14:foregroundMark x1="40795" y1="15543" x2="18750" y2="22283"/>
                        <a14:foregroundMark x1="18750" y1="22283" x2="11136" y2="32065"/>
                        <a14:foregroundMark x1="11136" y1="32065" x2="9659" y2="43804"/>
                        <a14:foregroundMark x1="9659" y1="43804" x2="11705" y2="54239"/>
                        <a14:foregroundMark x1="11705" y1="54239" x2="22386" y2="61522"/>
                        <a14:foregroundMark x1="22386" y1="61522" x2="37159" y2="78152"/>
                        <a14:foregroundMark x1="37159" y1="78152" x2="49432" y2="82935"/>
                        <a14:foregroundMark x1="49432" y1="82935" x2="67727" y2="84783"/>
                        <a14:foregroundMark x1="67727" y1="84783" x2="75910" y2="82655"/>
                        <a14:foregroundMark x1="81260" y1="77032" x2="85341" y2="66522"/>
                        <a14:foregroundMark x1="85341" y1="66522" x2="82727" y2="37826"/>
                        <a14:foregroundMark x1="82727" y1="37826" x2="77386" y2="22826"/>
                        <a14:foregroundMark x1="77386" y1="22826" x2="70114" y2="16304"/>
                        <a14:foregroundMark x1="70114" y1="16304" x2="30682" y2="17283"/>
                        <a14:foregroundMark x1="30682" y1="17283" x2="20795" y2="20326"/>
                        <a14:foregroundMark x1="20795" y1="20326" x2="17614" y2="22391"/>
                        <a14:foregroundMark x1="55341" y1="13370" x2="42045" y2="10543"/>
                        <a14:foregroundMark x1="42045" y1="10543" x2="55000" y2="8261"/>
                        <a14:foregroundMark x1="55000" y1="8261" x2="76023" y2="14239"/>
                        <a14:foregroundMark x1="76023" y1="14239" x2="94318" y2="44239"/>
                        <a14:foregroundMark x1="94318" y1="44239" x2="95227" y2="52717"/>
                        <a14:foregroundMark x1="55795" y1="6848" x2="41023" y2="5978"/>
                        <a14:foregroundMark x1="6932" y1="44348" x2="7159" y2="47609"/>
                        <a14:foregroundMark x1="41136" y1="23587" x2="55568" y2="29239"/>
                        <a14:foregroundMark x1="55568" y1="29239" x2="47727" y2="37826"/>
                        <a14:foregroundMark x1="47727" y1="37826" x2="38068" y2="42283"/>
                        <a14:foregroundMark x1="38068" y1="42283" x2="26932" y2="53043"/>
                        <a14:foregroundMark x1="26932" y1="53043" x2="25455" y2="53587"/>
                        <a14:foregroundMark x1="45114" y1="18478" x2="32614" y2="30109"/>
                        <a14:foregroundMark x1="32614" y1="30109" x2="25795" y2="42065"/>
                        <a14:foregroundMark x1="25795" y1="42065" x2="24773" y2="56304"/>
                        <a14:foregroundMark x1="24773" y1="56304" x2="35000" y2="61630"/>
                        <a14:foregroundMark x1="35000" y1="61630" x2="46250" y2="59130"/>
                        <a14:foregroundMark x1="46250" y1="59130" x2="55114" y2="48696"/>
                        <a14:foregroundMark x1="55114" y1="48696" x2="54773" y2="33152"/>
                        <a14:foregroundMark x1="54773" y1="33152" x2="45114" y2="26522"/>
                        <a14:foregroundMark x1="45114" y1="26522" x2="30114" y2="27609"/>
                        <a14:foregroundMark x1="30114" y1="27609" x2="18409" y2="34457"/>
                        <a14:foregroundMark x1="18409" y1="34457" x2="29205" y2="41413"/>
                        <a14:foregroundMark x1="29205" y1="41413" x2="50909" y2="34674"/>
                        <a14:foregroundMark x1="50909" y1="34674" x2="58636" y2="25978"/>
                        <a14:foregroundMark x1="58636" y1="25978" x2="36250" y2="38152"/>
                        <a14:foregroundMark x1="36250" y1="38152" x2="34091" y2="47609"/>
                        <a14:foregroundMark x1="34091" y1="47609" x2="44091" y2="37935"/>
                        <a14:foregroundMark x1="44091" y1="37935" x2="48409" y2="27065"/>
                        <a14:foregroundMark x1="48409" y1="27065" x2="34545" y2="35978"/>
                        <a14:foregroundMark x1="34545" y1="35978" x2="44545" y2="34891"/>
                        <a14:foregroundMark x1="44545" y1="34891" x2="44545" y2="34674"/>
                        <a14:foregroundMark x1="36023" y1="23587" x2="45455" y2="19348"/>
                        <a14:foregroundMark x1="45455" y1="19348" x2="60341" y2="21848"/>
                        <a14:foregroundMark x1="60341" y1="21848" x2="69432" y2="26848"/>
                        <a14:foregroundMark x1="69432" y1="26848" x2="68750" y2="36522"/>
                        <a14:foregroundMark x1="68750" y1="36522" x2="56932" y2="43587"/>
                        <a14:foregroundMark x1="56932" y1="43587" x2="45568" y2="46196"/>
                        <a14:foregroundMark x1="45568" y1="46196" x2="17386" y2="60217"/>
                        <a14:foregroundMark x1="17386" y1="60217" x2="21250" y2="48696"/>
                        <a14:foregroundMark x1="21250" y1="48696" x2="26932" y2="58587"/>
                        <a14:foregroundMark x1="26932" y1="58587" x2="27614" y2="57826"/>
                        <a14:foregroundMark x1="59886" y1="29022" x2="61023" y2="39348"/>
                        <a14:foregroundMark x1="61023" y1="39348" x2="58523" y2="36739"/>
                        <a14:foregroundMark x1="23750" y1="39457" x2="20909" y2="49348"/>
                        <a14:foregroundMark x1="20909" y1="49348" x2="21364" y2="45435"/>
                        <a14:foregroundMark x1="74773" y1="77826" x2="66023" y2="85217"/>
                        <a14:foregroundMark x1="66023" y1="85217" x2="46023" y2="90000"/>
                        <a14:foregroundMark x1="46023" y1="90000" x2="43523" y2="89783"/>
                        <a14:backgroundMark x1="79318" y1="82283" x2="79318" y2="82283"/>
                        <a14:backgroundMark x1="80227" y1="80000" x2="78523" y2="82283"/>
                        <a14:backgroundMark x1="78523" y1="82391" x2="78068" y2="83804"/>
                        <a14:backgroundMark x1="83864" y1="78152" x2="78636" y2="81196"/>
                        <a14:backgroundMark x1="78977" y1="82391" x2="77727" y2="82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02" y="3991196"/>
            <a:ext cx="2392759" cy="250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293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18380" y="457199"/>
            <a:ext cx="851642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Ze_Robot </a:t>
            </a:r>
            <a:r>
              <a:rPr lang="ko-KR" altLang="en-US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챗봇 소개</a:t>
            </a:r>
            <a:r>
              <a:rPr lang="en-US" altLang="ko-KR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김재서</a:t>
            </a:r>
            <a:r>
              <a:rPr lang="en-US" altLang="ko-KR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고현정</a:t>
            </a:r>
            <a:r>
              <a:rPr lang="en-US" altLang="ko-KR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박화비</a:t>
            </a:r>
            <a:endParaRPr lang="ko-KR" altLang="en-US" sz="4000" kern="0">
              <a:solidFill>
                <a:prstClr val="black">
                  <a:lumMod val="65000"/>
                  <a:lumOff val="35000"/>
                </a:prstClr>
              </a:solidFill>
              <a:latin typeface="나눔스퀘어 Bold"/>
              <a:ea typeface="나눔스퀘어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5020" y="1306027"/>
            <a:ext cx="77986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000000"/>
                </a:solidFill>
                <a:latin typeface="나눔스퀘어"/>
                <a:ea typeface="나눔스퀘어"/>
              </a:rPr>
              <a:t>이름</a:t>
            </a:r>
            <a:r>
              <a:rPr lang="en-US" altLang="ko-KR" b="1" dirty="0">
                <a:solidFill>
                  <a:srgbClr val="000000"/>
                </a:solidFill>
                <a:latin typeface="나눔스퀘어"/>
                <a:ea typeface="나눔스퀘어"/>
              </a:rPr>
              <a:t>: </a:t>
            </a:r>
            <a:r>
              <a:rPr lang="ko-KR" altLang="en-US" b="1" dirty="0" err="1">
                <a:solidFill>
                  <a:srgbClr val="000000"/>
                </a:solidFill>
                <a:latin typeface="나눔스퀘어"/>
                <a:ea typeface="나눔스퀘어"/>
              </a:rPr>
              <a:t>제로봇</a:t>
            </a:r>
            <a:endParaRPr lang="ko-KR" altLang="en-US" b="1" dirty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defRPr/>
            </a:pPr>
            <a:endParaRPr lang="ko-KR" altLang="en-US" b="1" dirty="0"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ko-KR" altLang="en-US" b="1" dirty="0">
                <a:solidFill>
                  <a:srgbClr val="000000"/>
                </a:solidFill>
                <a:latin typeface="나눔스퀘어"/>
                <a:ea typeface="나눔스퀘어"/>
              </a:rPr>
              <a:t>성격</a:t>
            </a:r>
            <a:r>
              <a:rPr lang="en-US" altLang="ko-KR" b="1" dirty="0">
                <a:solidFill>
                  <a:srgbClr val="000000"/>
                </a:solidFill>
                <a:latin typeface="나눔스퀘어"/>
                <a:ea typeface="나눔스퀘어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나눔스퀘어"/>
                <a:ea typeface="나눔스퀘어"/>
              </a:rPr>
              <a:t>친절하면서 친근한 성격</a:t>
            </a:r>
          </a:p>
          <a:p>
            <a:pPr lvl="0">
              <a:defRPr/>
            </a:pPr>
            <a:r>
              <a:rPr lang="ko-KR" altLang="en-US" b="1" dirty="0">
                <a:solidFill>
                  <a:srgbClr val="000000"/>
                </a:solidFill>
                <a:latin typeface="나눔스퀘어"/>
                <a:ea typeface="나눔스퀘어"/>
              </a:rPr>
              <a:t>생일</a:t>
            </a:r>
            <a:r>
              <a:rPr lang="en-US" altLang="ko-KR" b="1" dirty="0">
                <a:solidFill>
                  <a:srgbClr val="000000"/>
                </a:solidFill>
                <a:latin typeface="나눔스퀘어"/>
                <a:ea typeface="나눔스퀘어"/>
              </a:rPr>
              <a:t>: 2019.10.9</a:t>
            </a:r>
          </a:p>
          <a:p>
            <a:pPr lvl="0">
              <a:defRPr/>
            </a:pPr>
            <a:r>
              <a:rPr lang="ko-KR" altLang="en-US" b="1" dirty="0">
                <a:effectLst/>
                <a:latin typeface="나눔스퀘어"/>
                <a:ea typeface="나눔스퀘어"/>
              </a:rPr>
              <a:t>말투</a:t>
            </a:r>
            <a:r>
              <a:rPr lang="en-US" altLang="ko-KR" b="1" dirty="0">
                <a:effectLst/>
                <a:latin typeface="나눔스퀘어"/>
                <a:ea typeface="나눔스퀘어"/>
              </a:rPr>
              <a:t>: </a:t>
            </a:r>
            <a:r>
              <a:rPr lang="ko-KR" altLang="en-US" b="1" dirty="0">
                <a:latin typeface="나눔스퀘어"/>
                <a:ea typeface="나눔스퀘어"/>
              </a:rPr>
              <a:t>딱딱한 말투가 아닌 설명 위주로 하는 상담사같은 컨셉</a:t>
            </a:r>
          </a:p>
          <a:p>
            <a:pPr lvl="0">
              <a:defRPr/>
            </a:pPr>
            <a:endParaRPr lang="ko-KR" altLang="en-US" b="1" dirty="0">
              <a:effectLst/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7591" y="3429000"/>
            <a:ext cx="77507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effectLst/>
                <a:latin typeface="나눔스퀘어"/>
                <a:ea typeface="나눔스퀘어"/>
              </a:rPr>
              <a:t>제로페이에 대한 모든 궁금증을 해결</a:t>
            </a:r>
            <a:r>
              <a:rPr lang="en-US" altLang="ko-KR" b="1" dirty="0">
                <a:effectLst/>
                <a:latin typeface="나눔스퀘어"/>
                <a:ea typeface="나눔스퀘어"/>
              </a:rPr>
              <a:t>!</a:t>
            </a:r>
          </a:p>
          <a:p>
            <a:pPr lvl="0">
              <a:defRPr/>
            </a:pPr>
            <a:endParaRPr lang="en-US" altLang="ko-KR" b="1" dirty="0">
              <a:latin typeface="나눔스퀘어"/>
              <a:ea typeface="나눔스퀘어"/>
            </a:endParaRPr>
          </a:p>
          <a:p>
            <a:pPr lvl="0">
              <a:defRPr/>
            </a:pPr>
            <a:endParaRPr lang="en-US" altLang="ko-KR" b="1" dirty="0"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ko-KR" altLang="en-US" b="1" dirty="0">
                <a:latin typeface="나눔스퀘어"/>
                <a:ea typeface="나눔스퀘어"/>
              </a:rPr>
              <a:t>제로봇의 효과</a:t>
            </a:r>
          </a:p>
          <a:p>
            <a:pPr lvl="0">
              <a:defRPr/>
            </a:pPr>
            <a:endParaRPr lang="en-US" altLang="ko-KR" b="1" dirty="0">
              <a:latin typeface="나눔스퀘어"/>
              <a:ea typeface="나눔스퀘어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b="1" dirty="0">
                <a:latin typeface="나눔스퀘어"/>
                <a:ea typeface="나눔스퀘어"/>
              </a:rPr>
              <a:t>이용자 증가 효과</a:t>
            </a:r>
          </a:p>
          <a:p>
            <a:pPr marL="342900" indent="-342900">
              <a:buAutoNum type="arabicPeriod"/>
              <a:defRPr/>
            </a:pPr>
            <a:r>
              <a:rPr lang="ko-KR" altLang="en-US" b="1" dirty="0">
                <a:latin typeface="나눔스퀘어"/>
                <a:ea typeface="나눔스퀘어"/>
              </a:rPr>
              <a:t>가맹점과의 문의 창고 역할</a:t>
            </a:r>
          </a:p>
          <a:p>
            <a:pPr marL="342900" indent="-342900">
              <a:buAutoNum type="arabicPeriod"/>
              <a:defRPr/>
            </a:pPr>
            <a:r>
              <a:rPr lang="ko-KR" altLang="en-US" b="1" dirty="0">
                <a:latin typeface="나눔스퀘어"/>
                <a:ea typeface="나눔스퀘어"/>
              </a:rPr>
              <a:t>사용 중 궁금한 점이 발생시 무 중단 서비스로 상시 이용 가능</a:t>
            </a:r>
          </a:p>
          <a:p>
            <a:pPr marL="342900" indent="-342900">
              <a:buAutoNum type="arabicPeriod"/>
              <a:defRPr/>
            </a:pPr>
            <a:endParaRPr lang="ko-KR" altLang="en-US" b="1" dirty="0">
              <a:latin typeface="나눔스퀘어"/>
              <a:ea typeface="나눔스퀘어"/>
            </a:endParaRPr>
          </a:p>
          <a:p>
            <a:pPr marL="0" indent="0">
              <a:buNone/>
              <a:defRPr/>
            </a:pPr>
            <a:r>
              <a:rPr lang="en-US" altLang="en-US" b="1" dirty="0">
                <a:latin typeface="나눔스퀘어"/>
                <a:ea typeface="나눔스퀘어"/>
              </a:rPr>
              <a:t>@ze_r0_bot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868133"/>
            <a:ext cx="3121734" cy="312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293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3773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Ze_Robot </a:t>
            </a:r>
            <a:r>
              <a:rPr lang="ko-KR" altLang="en-US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제로페이 기능</a:t>
            </a:r>
            <a:r>
              <a:rPr lang="en-US" altLang="ko-KR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김재서</a:t>
            </a:r>
            <a:r>
              <a:rPr lang="en-US" altLang="ko-KR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고현정</a:t>
            </a:r>
            <a:r>
              <a:rPr lang="en-US" altLang="ko-KR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박화비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43553" y="1306027"/>
            <a:ext cx="8760069" cy="63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b="1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defRPr/>
            </a:pPr>
            <a:endParaRPr lang="ko-KR" altLang="en-US" b="1">
              <a:effectLst/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0439" y="3355923"/>
            <a:ext cx="10533183" cy="366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b="1">
              <a:effectLst/>
              <a:latin typeface="나눔스퀘어"/>
              <a:ea typeface="나눔스퀘어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9977" y="1273848"/>
            <a:ext cx="6244166" cy="362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40128" y="1302712"/>
            <a:ext cx="275687" cy="362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5409" y="1177636"/>
            <a:ext cx="10598726" cy="36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3B0877-0A69-488C-A6B8-2F5F50A2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15" y="1523458"/>
            <a:ext cx="9545169" cy="4366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293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3773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Ze_Robot </a:t>
            </a:r>
            <a:r>
              <a:rPr lang="ko-KR" altLang="en-US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제로페이 기능</a:t>
            </a:r>
            <a:r>
              <a:rPr lang="en-US" altLang="ko-KR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김재서</a:t>
            </a:r>
            <a:r>
              <a:rPr lang="en-US" altLang="ko-KR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고현정</a:t>
            </a:r>
            <a:r>
              <a:rPr lang="en-US" altLang="ko-KR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박화비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43553" y="1306027"/>
            <a:ext cx="8760069" cy="63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b="1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defRPr/>
            </a:pPr>
            <a:endParaRPr lang="ko-KR" altLang="en-US" b="1">
              <a:effectLst/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0439" y="3355923"/>
            <a:ext cx="10533183" cy="366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b="1">
              <a:effectLst/>
              <a:latin typeface="나눔스퀘어"/>
              <a:ea typeface="나눔스퀘어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9977" y="1273848"/>
            <a:ext cx="6244166" cy="362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40128" y="1302712"/>
            <a:ext cx="275687" cy="362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5409" y="1177636"/>
            <a:ext cx="10598726" cy="36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90ED1E-6141-4705-B36E-E9E63726E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93" y="1359390"/>
            <a:ext cx="8523157" cy="4636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293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377371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Ze_Robot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제로페이 기능 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김재서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고현정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8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박화비</a:t>
            </a:r>
            <a:endParaRPr lang="ko-KR" altLang="en-US" sz="800" kern="0" dirty="0">
              <a:solidFill>
                <a:prstClr val="black">
                  <a:lumMod val="65000"/>
                  <a:lumOff val="35000"/>
                </a:prstClr>
              </a:solidFill>
              <a:latin typeface="나눔스퀘어 Bold"/>
              <a:ea typeface="나눔스퀘어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3553" y="1306027"/>
            <a:ext cx="8760069" cy="63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b="1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defRPr/>
            </a:pPr>
            <a:endParaRPr lang="ko-KR" altLang="en-US" b="1">
              <a:effectLst/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0439" y="3355923"/>
            <a:ext cx="10533183" cy="366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b="1">
              <a:effectLst/>
              <a:latin typeface="나눔스퀘어"/>
              <a:ea typeface="나눔스퀘어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9977" y="1273848"/>
            <a:ext cx="6244166" cy="362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40128" y="1302712"/>
            <a:ext cx="275687" cy="362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5409" y="1177636"/>
            <a:ext cx="10598726" cy="36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E77344-4871-4F15-8031-CA2F5690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093" y="1207196"/>
            <a:ext cx="7779357" cy="5030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211</Words>
  <Application>Microsoft Office PowerPoint</Application>
  <PresentationFormat>와이드스크린</PresentationFormat>
  <Paragraphs>53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 ExtraBold</vt:lpstr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JaeSeo</dc:creator>
  <cp:lastModifiedBy>Kim JaeSeo</cp:lastModifiedBy>
  <cp:revision>38</cp:revision>
  <dcterms:created xsi:type="dcterms:W3CDTF">2019-10-09T01:06:07Z</dcterms:created>
  <dcterms:modified xsi:type="dcterms:W3CDTF">2019-10-09T08:10:01Z</dcterms:modified>
  <cp:version/>
</cp:coreProperties>
</file>