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5486E-04C8-42CC-B94D-A3365DE6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862AD2-1597-4E99-8CE7-3825B25A8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EC4B0-EECD-447B-9854-31401691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3BC6A-6C3A-4786-A6CE-9206204A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CE119-E0E0-4E3A-9175-BB8B109E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9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67F25-A530-4CA1-B093-68946301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33673A-AB2B-43E1-8266-CEF9CE457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62A88-9C24-41C8-B05D-E25AD8CE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56870-EF43-4AA2-AF03-4BA821AD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74801-2E08-4B6F-9522-C373C7D6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2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82C9B5-DD3D-499D-B4A9-F76FE02FD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C2F276-6CD2-4B34-B5DF-525B31936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A7D3C-4911-4753-9C9A-3902B2F7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337DB-AAB0-4986-9928-0BC62BCA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AED4-96A1-4D03-AFD5-7DA6C583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46AA8-09BD-47CD-BC12-7762AD5F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0D549-3FEF-43F9-8247-6EBBE2254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17C8C-C2B5-49B2-97A1-3171D60E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9A56F-57BD-46AF-A478-A1D65829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20865-571E-435B-B221-6C35B272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95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3A363-04FB-4279-A418-8DFDAD63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B176D5-800D-4C4A-8F02-F7744CEE8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A485C-C370-4ACC-8EB8-7A4B4BEC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2FE17-B59E-4B45-B518-85F3A152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4EB22-BA4F-4A72-AD8E-72746EF3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4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3ADC0-9D41-48B7-AC95-2BA67304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4ED34-532F-4086-9F5A-C88B89D36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7DDBBE-2E4B-4ADD-89C6-BC369C700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B76A92-D659-43B9-809E-28A43C62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6650B-0C33-44E2-9E41-7BF77E49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44286A-898A-416C-80FA-AC46FD58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9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D7C0D-E12E-4C6D-88F4-3FBA9555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EBDF0-BD07-4BC7-91D0-D890FB572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C04847-1E85-4434-B7A4-D6379734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4F4C6D-68B5-4E38-BDA0-5379DDE77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B4B8B3-B3D3-4A14-9C20-399383918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CC1E0C-7A0C-4D01-9AF5-08164E8C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DF607B-F1D5-408D-A27F-C7FDFF69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E1ADDC-4178-4169-BD41-947F4D89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69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E80DA-55AD-491E-A96F-3349254F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D7AF76-BA01-472E-B6EB-B5B511EB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418F6B-F1F5-462D-AE6C-F6722AC9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8F5711-EC24-4E3B-BAF3-48181F8A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83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00D0D9-8C6C-4761-A293-E9C6189F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581F0B-F51F-473D-BEDB-F15A5959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B9D919-F2E1-4014-9C87-6AE6D9F3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16040-270C-408D-9F85-B8DD52D1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43D53-00EB-420F-99DE-25FE1C6C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7D8611-2843-4163-997A-7CAF36D1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8CB2E-078F-4CBA-AD2C-9111CBF8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4A894A-DA51-46D0-88F8-3168A120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F20A5-EA23-44F8-B1DB-007EE368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6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37FE0-A9A9-4624-BC75-29322374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EE05A3-1C4C-44B4-85B8-8B0F98128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0DCAB3-3CE7-447A-AA4E-96CC2ACDD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D89ACE-36BB-4206-B6E6-1A10E40B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C9E41E-6A7A-4775-BFD3-2FFAD943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BE865F-24B7-4BF4-AA1D-7215E8BB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E561C8-33C2-4F51-91A3-A81D4B1D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3D4B8-67EF-4C3A-A807-0E268DBCC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5CEB7-9B06-41E4-AD68-7E2301E1D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B04D8-4232-4AA7-9413-5A6FAC821B8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A31E4-3591-4A40-9948-FB8637AA8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AE1F3-67E8-4E50-A2CE-28A8927BD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2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076BFB-6ABA-4332-9A6C-900546D4073A}"/>
              </a:ext>
            </a:extLst>
          </p:cNvPr>
          <p:cNvGrpSpPr/>
          <p:nvPr/>
        </p:nvGrpSpPr>
        <p:grpSpPr>
          <a:xfrm>
            <a:off x="7020594" y="1364577"/>
            <a:ext cx="4128846" cy="4128846"/>
            <a:chOff x="6112787" y="1390646"/>
            <a:chExt cx="4128846" cy="412884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5DE0424-1D7E-4830-810A-C9A2748E25A3}"/>
                </a:ext>
              </a:extLst>
            </p:cNvPr>
            <p:cNvSpPr/>
            <p:nvPr/>
          </p:nvSpPr>
          <p:spPr>
            <a:xfrm>
              <a:off x="7720010" y="1666240"/>
              <a:ext cx="914400" cy="264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래픽 13" descr="스마트폰">
              <a:extLst>
                <a:ext uri="{FF2B5EF4-FFF2-40B4-BE49-F238E27FC236}">
                  <a16:creationId xmlns:a16="http://schemas.microsoft.com/office/drawing/2014/main" id="{943A062A-CAFD-4C67-8E10-24A172C53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12787" y="1390646"/>
              <a:ext cx="4128846" cy="4128846"/>
            </a:xfrm>
            <a:prstGeom prst="rect">
              <a:avLst/>
            </a:prstGeom>
          </p:spPr>
        </p:pic>
      </p:grpSp>
      <p:pic>
        <p:nvPicPr>
          <p:cNvPr id="18" name="그래픽 17" descr="무선 라우터">
            <a:extLst>
              <a:ext uri="{FF2B5EF4-FFF2-40B4-BE49-F238E27FC236}">
                <a16:creationId xmlns:a16="http://schemas.microsoft.com/office/drawing/2014/main" id="{10BFEE01-B355-4FF2-882D-50C8763A4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072" y="1918517"/>
            <a:ext cx="3924848" cy="3924848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F65A2F89-5850-4FDA-B7AE-B9FC13CC21B7}"/>
              </a:ext>
            </a:extLst>
          </p:cNvPr>
          <p:cNvGrpSpPr/>
          <p:nvPr/>
        </p:nvGrpSpPr>
        <p:grpSpPr>
          <a:xfrm>
            <a:off x="8283387" y="1918517"/>
            <a:ext cx="1603259" cy="1099066"/>
            <a:chOff x="8433572" y="1188783"/>
            <a:chExt cx="1603259" cy="1099066"/>
          </a:xfrm>
        </p:grpSpPr>
        <p:pic>
          <p:nvPicPr>
            <p:cNvPr id="20" name="그래픽 19" descr="Wi Fi">
              <a:extLst>
                <a:ext uri="{FF2B5EF4-FFF2-40B4-BE49-F238E27FC236}">
                  <a16:creationId xmlns:a16="http://schemas.microsoft.com/office/drawing/2014/main" id="{7A3C8C88-55A6-4F4B-AD1A-50C43219C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04715" y="1188783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611E02-6C6A-472B-B474-200B5307B19E}"/>
                </a:ext>
              </a:extLst>
            </p:cNvPr>
            <p:cNvSpPr txBox="1"/>
            <p:nvPr/>
          </p:nvSpPr>
          <p:spPr>
            <a:xfrm>
              <a:off x="8433572" y="1918517"/>
              <a:ext cx="1603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Metro_Helper</a:t>
              </a:r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24C53A4-DCF4-403B-AF75-8C122A38EE45}"/>
              </a:ext>
            </a:extLst>
          </p:cNvPr>
          <p:cNvGrpSpPr/>
          <p:nvPr/>
        </p:nvGrpSpPr>
        <p:grpSpPr>
          <a:xfrm>
            <a:off x="7628776" y="820175"/>
            <a:ext cx="2912480" cy="5217650"/>
            <a:chOff x="7628776" y="820175"/>
            <a:chExt cx="2912480" cy="521765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A42DA3A-A440-489F-91DB-89DEA9082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28776" y="820175"/>
              <a:ext cx="2912480" cy="52176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93F606F-E034-4E8E-A4F0-955AD39670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0" b="9707"/>
            <a:stretch/>
          </p:blipFill>
          <p:spPr>
            <a:xfrm>
              <a:off x="7758606" y="1105840"/>
              <a:ext cx="2652819" cy="4646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531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JaeSeo</dc:creator>
  <cp:lastModifiedBy>Kim JaeSeo</cp:lastModifiedBy>
  <cp:revision>9</cp:revision>
  <dcterms:created xsi:type="dcterms:W3CDTF">2019-09-01T04:04:25Z</dcterms:created>
  <dcterms:modified xsi:type="dcterms:W3CDTF">2019-09-05T23:57:04Z</dcterms:modified>
</cp:coreProperties>
</file>