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FD1BC-D9FE-4C55-AA11-251E543EA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92032-99A2-4D5C-9CFB-EED1E31B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DF338-265A-4A08-8BF9-09732622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E2915-61FB-4B47-AB22-D661935F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A85F2-4CDB-40E2-A20E-A3973FD2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8B7A-C884-4719-B507-27ABE768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F5037-FC2D-45A8-8202-CCFD9EF4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92A77-1E3D-42A3-BE9B-7254085D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D7E04-2AE0-4406-9D08-44581665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532A-757D-4CA0-B106-70ED0E18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01B3C6-7AE5-4A40-8BFC-C13BE8B40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04682-E001-4386-B0AE-748D100D9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B221D-B9B1-47EF-A0D1-3BA76D87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65753-538B-44D2-A919-3708FFA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FC0C8-E1E3-48D6-BE70-2FA597AA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7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9591-1CDB-4B58-9293-5C1B45E7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B9AB3-F5FC-49A3-B8B0-E97130B4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4B184-2383-46F9-96C5-87BD9EE1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557FD-A3FE-4EF8-9E6D-EE1D4EE9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706D7-5D51-4B99-B523-1F9FEF5E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AAAE4-21BF-4028-94F5-BD690496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3B224-513F-4CA3-A83C-0A9EAB75D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E0281-E114-49E8-87F1-04324654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C753A-F383-46B7-ADC2-5817A541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C6079-DCE2-4C56-83DA-75E95CE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1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5CDAC-C9B4-4196-9278-4CD10152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F4EE3-979B-4FA2-8E77-4C871B35B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F7927-9C3F-44F5-8C99-333B2F73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9519E-F574-4A8B-9CF4-FAD9ABE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8B8BF-9436-4D20-92AC-B06C4B8B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4B3B8-20C3-4F4F-9A8B-AE908C3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903C1-1DA6-4E59-A825-D02F80C7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DAE08-B339-414F-80B8-507F40C7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56326-AA00-4B89-AAE3-2D919BA9B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C46F7-598B-4AE1-963F-D94361BA1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8E0C77-94EE-47EB-A657-37A916B47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08A496-EA93-4404-B83B-C5FB8D3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499493-6658-41B2-BB1E-FA9CD1FB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A716C-6998-4845-BDA2-74B8D5B1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9881-6C5E-4DDD-83E1-AC42AD5A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20F340-276F-45CC-B6A2-C49F6456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3A03AE-700C-4955-AF15-6A8F39F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BA53A2-3D27-4660-8315-8B50838D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BF81CD-7EDC-49BD-97CE-3B258F1A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79EB3-8FE2-468B-A7B8-7B022C1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5A8BAC-E0A8-401B-803C-F0DD052B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7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4A801-9137-4610-9470-8CB680DD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29D50-1145-43F8-B9BE-04F4DB79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71F33-C229-415B-A748-7D3BC8081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7A7A9-B35A-4FE4-BB01-92AE663A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B90FD-20B2-4EC8-BA02-293BE188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81A81-A1BC-4CBD-82F6-5D21A6C3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4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F460-574F-43E7-9C6E-5E445280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519E2F-7D8D-41AB-90AA-F841D2954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B6D25-20FB-459C-8143-F17D0599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6794D-6F13-4F87-A5D1-4DF2C23F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B654F-AD53-4549-8581-FE040514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EAF26-82C6-4288-B4F5-0079AA84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DDE3F-F8F3-482A-BFCB-85DDECB5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AEDFF-0CA1-41AD-9A40-8A50DCCF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5E7A6-02F0-42DC-9A8E-E773CED2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4D635-BD49-4EB2-BEA8-2A15C7591CF0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9CE99-78E3-4313-B809-A4D7853A3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8FC6F-BC9F-4CF6-A11B-3CFC1E8A7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2F67-6B4F-45E6-B8C7-4E4A7AA5C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1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C0E2E3E-9864-47C9-A072-17179BBEAD5A}"/>
              </a:ext>
            </a:extLst>
          </p:cNvPr>
          <p:cNvGrpSpPr/>
          <p:nvPr/>
        </p:nvGrpSpPr>
        <p:grpSpPr>
          <a:xfrm>
            <a:off x="1696206" y="1629000"/>
            <a:ext cx="3600000" cy="3600000"/>
            <a:chOff x="1285659" y="2090054"/>
            <a:chExt cx="3600000" cy="360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B708DFF-C892-44E2-8332-3038B6DF5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659" y="2090054"/>
              <a:ext cx="3600000" cy="3600000"/>
            </a:xfrm>
            <a:prstGeom prst="ellipse">
              <a:avLst/>
            </a:prstGeom>
            <a:solidFill>
              <a:srgbClr val="EEE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3F4768-A458-48F3-AEA5-218AA49A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36" b="97561" l="2400" r="94400">
                          <a14:foregroundMark x1="43200" y1="42160" x2="43200" y2="42160"/>
                          <a14:foregroundMark x1="43200" y1="42160" x2="43200" y2="42160"/>
                          <a14:foregroundMark x1="46000" y1="30314" x2="46000" y2="30314"/>
                          <a14:foregroundMark x1="46000" y1="30314" x2="46000" y2="30314"/>
                          <a14:foregroundMark x1="35600" y1="31359" x2="56000" y2="29268"/>
                          <a14:foregroundMark x1="56000" y1="29268" x2="23200" y2="34843"/>
                          <a14:foregroundMark x1="23200" y1="34843" x2="44000" y2="31707"/>
                          <a14:foregroundMark x1="44000" y1="31707" x2="50800" y2="50871"/>
                          <a14:foregroundMark x1="50800" y1="50871" x2="58800" y2="33798"/>
                          <a14:foregroundMark x1="58800" y1="33798" x2="51600" y2="52265"/>
                          <a14:foregroundMark x1="51600" y1="52265" x2="66800" y2="40070"/>
                          <a14:foregroundMark x1="66800" y1="40070" x2="50400" y2="55052"/>
                          <a14:foregroundMark x1="50400" y1="55052" x2="60800" y2="38676"/>
                          <a14:foregroundMark x1="60800" y1="38676" x2="42400" y2="80836"/>
                          <a14:foregroundMark x1="42400" y1="80836" x2="52800" y2="74216"/>
                          <a14:foregroundMark x1="69200" y1="36237" x2="49600" y2="70383"/>
                          <a14:foregroundMark x1="49600" y1="70383" x2="94400" y2="43902"/>
                          <a14:foregroundMark x1="94400" y1="43902" x2="75200" y2="23693"/>
                          <a14:foregroundMark x1="75200" y1="23693" x2="52800" y2="33449"/>
                          <a14:foregroundMark x1="52800" y1="33449" x2="49600" y2="56794"/>
                          <a14:foregroundMark x1="49600" y1="56794" x2="81200" y2="38328"/>
                          <a14:foregroundMark x1="81200" y1="38328" x2="57600" y2="38676"/>
                          <a14:foregroundMark x1="57600" y1="38676" x2="56000" y2="56098"/>
                          <a14:foregroundMark x1="56000" y1="56098" x2="79200" y2="40767"/>
                          <a14:foregroundMark x1="79200" y1="40767" x2="53200" y2="53659"/>
                          <a14:foregroundMark x1="53200" y1="53659" x2="78800" y2="42160"/>
                          <a14:foregroundMark x1="78800" y1="42160" x2="59600" y2="56794"/>
                          <a14:foregroundMark x1="59600" y1="56794" x2="82400" y2="49477"/>
                          <a14:foregroundMark x1="82400" y1="49477" x2="84800" y2="56794"/>
                          <a14:foregroundMark x1="36400" y1="11498" x2="36000" y2="11498"/>
                          <a14:foregroundMark x1="36000" y1="11498" x2="39200" y2="8362"/>
                          <a14:foregroundMark x1="64400" y1="4530" x2="62400" y2="6620"/>
                          <a14:foregroundMark x1="60400" y1="19861" x2="60400" y2="17073"/>
                          <a14:foregroundMark x1="38000" y1="4181" x2="38000" y2="4181"/>
                          <a14:foregroundMark x1="38000" y1="4181" x2="38000" y2="4181"/>
                          <a14:foregroundMark x1="38000" y1="4181" x2="38000" y2="4181"/>
                          <a14:foregroundMark x1="38400" y1="95470" x2="38400" y2="95470"/>
                          <a14:foregroundMark x1="38400" y1="95470" x2="38400" y2="95470"/>
                          <a14:foregroundMark x1="60400" y1="96864" x2="60400" y2="96864"/>
                          <a14:foregroundMark x1="60400" y1="96864" x2="60400" y2="96864"/>
                          <a14:foregroundMark x1="37600" y1="97561" x2="37600" y2="97561"/>
                          <a14:foregroundMark x1="37600" y1="97561" x2="37600" y2="97561"/>
                          <a14:foregroundMark x1="8000" y1="62369" x2="8000" y2="62369"/>
                          <a14:foregroundMark x1="8000" y1="62369" x2="8000" y2="62369"/>
                          <a14:foregroundMark x1="2800" y1="60627" x2="2800" y2="60627"/>
                          <a14:foregroundMark x1="2800" y1="60627" x2="2800" y2="60627"/>
                          <a14:foregroundMark x1="42400" y1="38328" x2="42400" y2="38328"/>
                          <a14:foregroundMark x1="42400" y1="38328" x2="42400" y2="38328"/>
                          <a14:foregroundMark x1="38800" y1="35192" x2="38800" y2="35192"/>
                          <a14:foregroundMark x1="38800" y1="35192" x2="38800" y2="35192"/>
                          <a14:foregroundMark x1="46000" y1="50871" x2="46000" y2="50871"/>
                          <a14:foregroundMark x1="46000" y1="50871" x2="46000" y2="50871"/>
                          <a14:foregroundMark x1="65200" y1="31707" x2="65200" y2="31707"/>
                          <a14:foregroundMark x1="65200" y1="31707" x2="65200" y2="31707"/>
                          <a14:foregroundMark x1="64400" y1="33101" x2="64400" y2="33101"/>
                          <a14:foregroundMark x1="64400" y1="33101" x2="64400" y2="33101"/>
                          <a14:foregroundMark x1="64400" y1="33101" x2="64400" y2="33101"/>
                          <a14:foregroundMark x1="63200" y1="3136" x2="63200" y2="3136"/>
                          <a14:foregroundMark x1="63200" y1="3136" x2="63200" y2="31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67" y="2405107"/>
              <a:ext cx="1031909" cy="11846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89223A-6A4E-43B5-B202-E63521291D41}"/>
                </a:ext>
              </a:extLst>
            </p:cNvPr>
            <p:cNvSpPr txBox="1"/>
            <p:nvPr/>
          </p:nvSpPr>
          <p:spPr>
            <a:xfrm>
              <a:off x="2982276" y="2509739"/>
              <a:ext cx="1539204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지하철</a:t>
              </a:r>
              <a:endParaRPr lang="en-US" altLang="ko-KR" sz="2000" dirty="0">
                <a:solidFill>
                  <a:srgbClr val="FF3F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민원 신청은</a:t>
              </a:r>
              <a:endParaRPr lang="en-US" altLang="ko-KR" sz="2000" dirty="0">
                <a:solidFill>
                  <a:srgbClr val="FF3F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여기로</a:t>
              </a:r>
              <a:r>
                <a:rPr lang="en-US" altLang="ko-KR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BFC6D3-0DCE-42CF-A605-C39CB00B753D}"/>
                </a:ext>
              </a:extLst>
            </p:cNvPr>
            <p:cNvSpPr txBox="1"/>
            <p:nvPr/>
          </p:nvSpPr>
          <p:spPr>
            <a:xfrm>
              <a:off x="1613942" y="3525402"/>
              <a:ext cx="294343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태그 또는 </a:t>
              </a:r>
              <a:r>
                <a:rPr lang="en-US" altLang="ko-KR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QR</a:t>
              </a:r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코드를 </a:t>
              </a:r>
              <a:endParaRPr lang="en-US" altLang="ko-KR" sz="2300" b="1" dirty="0">
                <a:solidFill>
                  <a:srgbClr val="34314C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스캔해주세요</a:t>
              </a:r>
              <a:r>
                <a:rPr lang="en-US" altLang="ko-KR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!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37E13D-E34E-448C-847E-5B7E8A371B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59" y="4387176"/>
              <a:ext cx="1080000" cy="1080000"/>
            </a:xfrm>
            <a:prstGeom prst="rect">
              <a:avLst/>
            </a:prstGeom>
            <a:noFill/>
            <a:ln w="317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QR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0FC23E0-78DE-464F-87E8-EF10BD930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89" y="3873806"/>
            <a:ext cx="1184632" cy="11846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E0530A-D2B4-4D91-B1A1-2BF607BB3ABC}"/>
              </a:ext>
            </a:extLst>
          </p:cNvPr>
          <p:cNvGrpSpPr/>
          <p:nvPr/>
        </p:nvGrpSpPr>
        <p:grpSpPr>
          <a:xfrm>
            <a:off x="6503889" y="983350"/>
            <a:ext cx="4128846" cy="4128846"/>
            <a:chOff x="6096000" y="1489634"/>
            <a:chExt cx="4128846" cy="4128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86040DF-7D2E-4CC4-BBAF-0ABDAF9106CA}"/>
                </a:ext>
              </a:extLst>
            </p:cNvPr>
            <p:cNvGrpSpPr/>
            <p:nvPr/>
          </p:nvGrpSpPr>
          <p:grpSpPr>
            <a:xfrm>
              <a:off x="6096000" y="1489634"/>
              <a:ext cx="4128846" cy="4128846"/>
              <a:chOff x="6096000" y="1489634"/>
              <a:chExt cx="4128846" cy="412884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535ADBE-F912-4929-B92E-096447150A62}"/>
                  </a:ext>
                </a:extLst>
              </p:cNvPr>
              <p:cNvSpPr/>
              <p:nvPr/>
            </p:nvSpPr>
            <p:spPr>
              <a:xfrm>
                <a:off x="7162800" y="1747520"/>
                <a:ext cx="1960880" cy="3515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 descr="스마트폰">
                <a:extLst>
                  <a:ext uri="{FF2B5EF4-FFF2-40B4-BE49-F238E27FC236}">
                    <a16:creationId xmlns:a16="http://schemas.microsoft.com/office/drawing/2014/main" id="{03728AD2-5A64-4444-BACD-2D7402783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96000" y="1489634"/>
                <a:ext cx="4128846" cy="4128846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BA946D9-5AE5-44F2-A01B-1D0EF596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78" b="98667" l="2667" r="96000">
                          <a14:foregroundMark x1="13778" y1="16444" x2="13778" y2="16444"/>
                          <a14:foregroundMark x1="36444" y1="4444" x2="55556" y2="31556"/>
                          <a14:foregroundMark x1="55556" y1="31556" x2="59111" y2="34222"/>
                          <a14:foregroundMark x1="13778" y1="11111" x2="12444" y2="91556"/>
                          <a14:foregroundMark x1="86222" y1="11111" x2="83111" y2="87556"/>
                          <a14:foregroundMark x1="38667" y1="70667" x2="65333" y2="88444"/>
                          <a14:foregroundMark x1="52191" y1="55129" x2="62222" y2="65778"/>
                          <a14:foregroundMark x1="36597" y1="38576" x2="42072" y2="44388"/>
                          <a14:foregroundMark x1="60444" y1="15556" x2="65333" y2="64889"/>
                          <a14:foregroundMark x1="14996" y1="9043" x2="10667" y2="8444"/>
                          <a14:foregroundMark x1="52444" y1="14222" x2="33893" y2="11657"/>
                          <a14:foregroundMark x1="10667" y1="8444" x2="12889" y2="80000"/>
                          <a14:foregroundMark x1="12889" y1="80000" x2="15556" y2="83556"/>
                          <a14:foregroundMark x1="45333" y1="8444" x2="56444" y2="11111"/>
                          <a14:foregroundMark x1="27556" y1="4444" x2="62222" y2="8000"/>
                          <a14:foregroundMark x1="62222" y1="8000" x2="63111" y2="13333"/>
                          <a14:foregroundMark x1="33778" y1="2667" x2="48444" y2="4444"/>
                          <a14:foregroundMark x1="4889" y1="19111" x2="444" y2="56000"/>
                          <a14:foregroundMark x1="444" y1="56000" x2="5778" y2="88889"/>
                          <a14:foregroundMark x1="5778" y1="88889" x2="14667" y2="55556"/>
                          <a14:foregroundMark x1="14667" y1="55556" x2="12889" y2="22222"/>
                          <a14:foregroundMark x1="12889" y1="22222" x2="4889" y2="24444"/>
                          <a14:foregroundMark x1="14897" y1="9333" x2="2667" y2="28000"/>
                          <a14:foregroundMark x1="19556" y1="2222" x2="14897" y2="9333"/>
                          <a14:foregroundMark x1="15556" y1="86667" x2="17645" y2="90696"/>
                          <a14:foregroundMark x1="38842" y1="79927" x2="60444" y2="92889"/>
                          <a14:foregroundMark x1="40865" y1="87795" x2="69333" y2="96889"/>
                          <a14:foregroundMark x1="69333" y1="96889" x2="69333" y2="96889"/>
                          <a14:foregroundMark x1="74222" y1="2667" x2="88889" y2="38667"/>
                          <a14:foregroundMark x1="88889" y1="38667" x2="83111" y2="71556"/>
                          <a14:foregroundMark x1="83111" y1="71556" x2="96000" y2="37778"/>
                          <a14:foregroundMark x1="96000" y1="37778" x2="89333" y2="2667"/>
                          <a14:foregroundMark x1="89333" y1="2667" x2="78222" y2="36889"/>
                          <a14:foregroundMark x1="78222" y1="36889" x2="80889" y2="72444"/>
                          <a14:foregroundMark x1="80889" y1="72444" x2="88889" y2="85778"/>
                          <a14:foregroundMark x1="92889" y1="57778" x2="88444" y2="92000"/>
                          <a14:foregroundMark x1="88444" y1="92000" x2="82222" y2="88444"/>
                          <a14:foregroundMark x1="36139" y1="46791" x2="33778" y2="40889"/>
                          <a14:foregroundMark x1="37476" y1="50133" x2="37396" y2="49933"/>
                          <a14:foregroundMark x1="46222" y1="72000" x2="42030" y2="61519"/>
                          <a14:foregroundMark x1="33778" y1="39883" x2="33778" y2="37333"/>
                          <a14:foregroundMark x1="33778" y1="40889" x2="33778" y2="40067"/>
                          <a14:foregroundMark x1="7556" y1="22222" x2="12444" y2="72889"/>
                          <a14:foregroundMark x1="34051" y1="49778" x2="33333" y2="43111"/>
                          <a14:foregroundMark x1="34147" y1="50667" x2="34051" y2="49778"/>
                          <a14:foregroundMark x1="36444" y1="72000" x2="34147" y2="50667"/>
                          <a14:foregroundMark x1="34278" y1="50667" x2="34222" y2="51556"/>
                          <a14:foregroundMark x1="34334" y1="49778" x2="34278" y2="50667"/>
                          <a14:foregroundMark x1="34667" y1="44444" x2="34334" y2="49778"/>
                          <a14:foregroundMark x1="40000" y1="60000" x2="36000" y2="56444"/>
                          <a14:foregroundMark x1="37333" y1="57333" x2="37333" y2="57333"/>
                          <a14:foregroundMark x1="37778" y1="56889" x2="37778" y2="56889"/>
                          <a14:foregroundMark x1="38667" y1="57333" x2="38667" y2="57333"/>
                          <a14:foregroundMark x1="35556" y1="42667" x2="36000" y2="54222"/>
                          <a14:foregroundMark x1="40000" y1="60444" x2="34667" y2="54667"/>
                          <a14:foregroundMark x1="34667" y1="51556" x2="44889" y2="64444"/>
                          <a14:foregroundMark x1="35111" y1="40444" x2="35556" y2="57778"/>
                          <a14:foregroundMark x1="36444" y1="40000" x2="35111" y2="59111"/>
                          <a14:foregroundMark x1="36000" y1="40444" x2="34667" y2="62667"/>
                          <a14:foregroundMark x1="34667" y1="51111" x2="43111" y2="66222"/>
                          <a14:backgroundMark x1="28367" y1="62289" x2="29333" y2="80889"/>
                          <a14:backgroundMark x1="25778" y1="12444" x2="27177" y2="39354"/>
                          <a14:backgroundMark x1="29333" y1="80889" x2="33333" y2="96444"/>
                          <a14:backgroundMark x1="23556" y1="9333" x2="23556" y2="9333"/>
                          <a14:backgroundMark x1="23556" y1="11111" x2="25778" y2="15111"/>
                          <a14:backgroundMark x1="23556" y1="11111" x2="23556" y2="15556"/>
                          <a14:backgroundMark x1="24444" y1="8444" x2="24444" y2="16444"/>
                          <a14:backgroundMark x1="24000" y1="98667" x2="20889" y2="9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333" y="2843775"/>
              <a:ext cx="1170450" cy="117045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64F459C-BA10-4971-831C-901DC5D53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5442" y="789042"/>
            <a:ext cx="2912480" cy="52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42461 0.051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0 L 0.41471 -0.05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맑은 고딕</vt:lpstr>
      <vt:lpstr>여기어때 잘난체 OTF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JaeSeo</dc:creator>
  <cp:lastModifiedBy>Kim JaeSeo</cp:lastModifiedBy>
  <cp:revision>8</cp:revision>
  <dcterms:created xsi:type="dcterms:W3CDTF">2019-09-01T03:45:29Z</dcterms:created>
  <dcterms:modified xsi:type="dcterms:W3CDTF">2019-09-01T04:23:51Z</dcterms:modified>
</cp:coreProperties>
</file>