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5486E-04C8-42CC-B94D-A3365DE60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862AD2-1597-4E99-8CE7-3825B25A8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EC4B0-EECD-447B-9854-31401691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3BC6A-6C3A-4786-A6CE-9206204A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CE119-E0E0-4E3A-9175-BB8B109E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9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67F25-A530-4CA1-B093-68946301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33673A-AB2B-43E1-8266-CEF9CE457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62A88-9C24-41C8-B05D-E25AD8CE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56870-EF43-4AA2-AF03-4BA821AD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74801-2E08-4B6F-9522-C373C7D6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2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82C9B5-DD3D-499D-B4A9-F76FE02FD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C2F276-6CD2-4B34-B5DF-525B31936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A7D3C-4911-4753-9C9A-3902B2F7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337DB-AAB0-4986-9928-0BC62BCA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AED4-96A1-4D03-AFD5-7DA6C583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46AA8-09BD-47CD-BC12-7762AD5F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0D549-3FEF-43F9-8247-6EBBE2254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17C8C-C2B5-49B2-97A1-3171D60E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9A56F-57BD-46AF-A478-A1D65829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20865-571E-435B-B221-6C35B272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95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3A363-04FB-4279-A418-8DFDAD63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B176D5-800D-4C4A-8F02-F7744CEE8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6A485C-C370-4ACC-8EB8-7A4B4BEC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2FE17-B59E-4B45-B518-85F3A152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4EB22-BA4F-4A72-AD8E-72746EF3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4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3ADC0-9D41-48B7-AC95-2BA67304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4ED34-532F-4086-9F5A-C88B89D36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7DDBBE-2E4B-4ADD-89C6-BC369C700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B76A92-D659-43B9-809E-28A43C62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06650B-0C33-44E2-9E41-7BF77E49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44286A-898A-416C-80FA-AC46FD58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9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D7C0D-E12E-4C6D-88F4-3FBA9555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EBDF0-BD07-4BC7-91D0-D890FB572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C04847-1E85-4434-B7A4-D63797342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4F4C6D-68B5-4E38-BDA0-5379DDE77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B4B8B3-B3D3-4A14-9C20-399383918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CC1E0C-7A0C-4D01-9AF5-08164E8C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DF607B-F1D5-408D-A27F-C7FDFF69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E1ADDC-4178-4169-BD41-947F4D89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69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E80DA-55AD-491E-A96F-3349254F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D7AF76-BA01-472E-B6EB-B5B511EB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418F6B-F1F5-462D-AE6C-F6722AC9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8F5711-EC24-4E3B-BAF3-48181F8A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83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00D0D9-8C6C-4761-A293-E9C6189F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581F0B-F51F-473D-BEDB-F15A5959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B9D919-F2E1-4014-9C87-6AE6D9F3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16040-270C-408D-9F85-B8DD52D1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43D53-00EB-420F-99DE-25FE1C6C3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7D8611-2843-4163-997A-7CAF36D11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8CB2E-078F-4CBA-AD2C-9111CBF8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4A894A-DA51-46D0-88F8-3168A120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F20A5-EA23-44F8-B1DB-007EE368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86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37FE0-A9A9-4624-BC75-29322374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EE05A3-1C4C-44B4-85B8-8B0F98128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0DCAB3-3CE7-447A-AA4E-96CC2ACDD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D89ACE-36BB-4206-B6E6-1A10E40B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C9E41E-6A7A-4775-BFD3-2FFAD943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BE865F-24B7-4BF4-AA1D-7215E8BB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E561C8-33C2-4F51-91A3-A81D4B1D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3D4B8-67EF-4C3A-A807-0E268DBCC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5CEB7-9B06-41E4-AD68-7E2301E1D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B04D8-4232-4AA7-9413-5A6FAC821B84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A31E4-3591-4A40-9948-FB8637AA8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AE1F3-67E8-4E50-A2CE-28A8927BD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2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57A11C8-82E7-4233-B345-2EE707D19569}"/>
              </a:ext>
            </a:extLst>
          </p:cNvPr>
          <p:cNvGrpSpPr/>
          <p:nvPr/>
        </p:nvGrpSpPr>
        <p:grpSpPr>
          <a:xfrm>
            <a:off x="1593390" y="1131692"/>
            <a:ext cx="3600000" cy="3600000"/>
            <a:chOff x="1285659" y="2090054"/>
            <a:chExt cx="3600000" cy="36000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0146D43-5986-43E5-A054-774A6834DC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5659" y="2090054"/>
              <a:ext cx="3600000" cy="3600000"/>
            </a:xfrm>
            <a:prstGeom prst="ellipse">
              <a:avLst/>
            </a:prstGeom>
            <a:solidFill>
              <a:srgbClr val="EEEA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8195539-CCC6-4FB0-AE80-B5F0DF818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36" b="97561" l="2400" r="94400">
                          <a14:foregroundMark x1="43200" y1="42160" x2="43200" y2="42160"/>
                          <a14:foregroundMark x1="43200" y1="42160" x2="43200" y2="42160"/>
                          <a14:foregroundMark x1="46000" y1="30314" x2="46000" y2="30314"/>
                          <a14:foregroundMark x1="46000" y1="30314" x2="46000" y2="30314"/>
                          <a14:foregroundMark x1="35600" y1="31359" x2="56000" y2="29268"/>
                          <a14:foregroundMark x1="56000" y1="29268" x2="23200" y2="34843"/>
                          <a14:foregroundMark x1="23200" y1="34843" x2="44000" y2="31707"/>
                          <a14:foregroundMark x1="44000" y1="31707" x2="50800" y2="50871"/>
                          <a14:foregroundMark x1="50800" y1="50871" x2="58800" y2="33798"/>
                          <a14:foregroundMark x1="58800" y1="33798" x2="51600" y2="52265"/>
                          <a14:foregroundMark x1="51600" y1="52265" x2="66800" y2="40070"/>
                          <a14:foregroundMark x1="66800" y1="40070" x2="50400" y2="55052"/>
                          <a14:foregroundMark x1="50400" y1="55052" x2="60800" y2="38676"/>
                          <a14:foregroundMark x1="60800" y1="38676" x2="42400" y2="80836"/>
                          <a14:foregroundMark x1="42400" y1="80836" x2="52800" y2="74216"/>
                          <a14:foregroundMark x1="69200" y1="36237" x2="49600" y2="70383"/>
                          <a14:foregroundMark x1="49600" y1="70383" x2="94400" y2="43902"/>
                          <a14:foregroundMark x1="94400" y1="43902" x2="75200" y2="23693"/>
                          <a14:foregroundMark x1="75200" y1="23693" x2="52800" y2="33449"/>
                          <a14:foregroundMark x1="52800" y1="33449" x2="49600" y2="56794"/>
                          <a14:foregroundMark x1="49600" y1="56794" x2="81200" y2="38328"/>
                          <a14:foregroundMark x1="81200" y1="38328" x2="57600" y2="38676"/>
                          <a14:foregroundMark x1="57600" y1="38676" x2="56000" y2="56098"/>
                          <a14:foregroundMark x1="56000" y1="56098" x2="79200" y2="40767"/>
                          <a14:foregroundMark x1="79200" y1="40767" x2="53200" y2="53659"/>
                          <a14:foregroundMark x1="53200" y1="53659" x2="78800" y2="42160"/>
                          <a14:foregroundMark x1="78800" y1="42160" x2="59600" y2="56794"/>
                          <a14:foregroundMark x1="59600" y1="56794" x2="82400" y2="49477"/>
                          <a14:foregroundMark x1="82400" y1="49477" x2="84800" y2="56794"/>
                          <a14:foregroundMark x1="36400" y1="11498" x2="36000" y2="11498"/>
                          <a14:foregroundMark x1="36000" y1="11498" x2="39200" y2="8362"/>
                          <a14:foregroundMark x1="64400" y1="4530" x2="62400" y2="6620"/>
                          <a14:foregroundMark x1="60400" y1="19861" x2="60400" y2="17073"/>
                          <a14:foregroundMark x1="38000" y1="4181" x2="38000" y2="4181"/>
                          <a14:foregroundMark x1="38000" y1="4181" x2="38000" y2="4181"/>
                          <a14:foregroundMark x1="38000" y1="4181" x2="38000" y2="4181"/>
                          <a14:foregroundMark x1="38400" y1="95470" x2="38400" y2="95470"/>
                          <a14:foregroundMark x1="38400" y1="95470" x2="38400" y2="95470"/>
                          <a14:foregroundMark x1="60400" y1="96864" x2="60400" y2="96864"/>
                          <a14:foregroundMark x1="60400" y1="96864" x2="60400" y2="96864"/>
                          <a14:foregroundMark x1="37600" y1="97561" x2="37600" y2="97561"/>
                          <a14:foregroundMark x1="37600" y1="97561" x2="37600" y2="97561"/>
                          <a14:foregroundMark x1="8000" y1="62369" x2="8000" y2="62369"/>
                          <a14:foregroundMark x1="8000" y1="62369" x2="8000" y2="62369"/>
                          <a14:foregroundMark x1="2800" y1="60627" x2="2800" y2="60627"/>
                          <a14:foregroundMark x1="2800" y1="60627" x2="2800" y2="60627"/>
                          <a14:foregroundMark x1="42400" y1="38328" x2="42400" y2="38328"/>
                          <a14:foregroundMark x1="42400" y1="38328" x2="42400" y2="38328"/>
                          <a14:foregroundMark x1="38800" y1="35192" x2="38800" y2="35192"/>
                          <a14:foregroundMark x1="38800" y1="35192" x2="38800" y2="35192"/>
                          <a14:foregroundMark x1="46000" y1="50871" x2="46000" y2="50871"/>
                          <a14:foregroundMark x1="46000" y1="50871" x2="46000" y2="50871"/>
                          <a14:foregroundMark x1="65200" y1="31707" x2="65200" y2="31707"/>
                          <a14:foregroundMark x1="65200" y1="31707" x2="65200" y2="31707"/>
                          <a14:foregroundMark x1="64400" y1="33101" x2="64400" y2="33101"/>
                          <a14:foregroundMark x1="64400" y1="33101" x2="64400" y2="33101"/>
                          <a14:foregroundMark x1="64400" y1="33101" x2="64400" y2="33101"/>
                          <a14:foregroundMark x1="63200" y1="3136" x2="63200" y2="3136"/>
                          <a14:foregroundMark x1="63200" y1="3136" x2="63200" y2="31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0367" y="2405107"/>
              <a:ext cx="1031909" cy="118463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A9DE2F-C68F-40BA-8232-51B61C0398C3}"/>
                </a:ext>
              </a:extLst>
            </p:cNvPr>
            <p:cNvSpPr txBox="1"/>
            <p:nvPr/>
          </p:nvSpPr>
          <p:spPr>
            <a:xfrm>
              <a:off x="2982276" y="2509739"/>
              <a:ext cx="1539204" cy="101566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rgbClr val="FF3F44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지하철</a:t>
              </a:r>
              <a:endParaRPr lang="en-US" altLang="ko-KR" sz="2000" dirty="0">
                <a:solidFill>
                  <a:srgbClr val="FF3F44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r>
                <a:rPr lang="ko-KR" altLang="en-US" sz="2000" dirty="0">
                  <a:solidFill>
                    <a:srgbClr val="FF3F44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민원 신청은</a:t>
              </a:r>
              <a:endParaRPr lang="en-US" altLang="ko-KR" sz="2000" dirty="0">
                <a:solidFill>
                  <a:srgbClr val="FF3F44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r>
                <a:rPr lang="ko-KR" altLang="en-US" sz="2000" dirty="0">
                  <a:solidFill>
                    <a:srgbClr val="FF3F44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여기로</a:t>
              </a:r>
              <a:r>
                <a:rPr lang="en-US" altLang="ko-KR" sz="2000" dirty="0">
                  <a:solidFill>
                    <a:srgbClr val="FF3F44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~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311F6E-F796-480C-AF9A-4BE6D75BA2FC}"/>
                </a:ext>
              </a:extLst>
            </p:cNvPr>
            <p:cNvSpPr txBox="1"/>
            <p:nvPr/>
          </p:nvSpPr>
          <p:spPr>
            <a:xfrm>
              <a:off x="1613942" y="3525402"/>
              <a:ext cx="2943433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34314C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태그 또는 </a:t>
              </a:r>
              <a:r>
                <a:rPr lang="en-US" altLang="ko-KR" sz="2300" b="1" dirty="0">
                  <a:solidFill>
                    <a:srgbClr val="34314C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QR</a:t>
              </a:r>
              <a:r>
                <a:rPr lang="ko-KR" altLang="en-US" sz="2300" b="1" dirty="0">
                  <a:solidFill>
                    <a:srgbClr val="34314C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코드를 </a:t>
              </a:r>
              <a:endParaRPr lang="en-US" altLang="ko-KR" sz="2300" b="1" dirty="0">
                <a:solidFill>
                  <a:srgbClr val="34314C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pPr algn="ctr"/>
              <a:r>
                <a:rPr lang="ko-KR" altLang="en-US" sz="2300" b="1" dirty="0">
                  <a:solidFill>
                    <a:srgbClr val="34314C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스캔해주세요</a:t>
              </a:r>
              <a:r>
                <a:rPr lang="en-US" altLang="ko-KR" sz="2300" b="1" dirty="0">
                  <a:solidFill>
                    <a:srgbClr val="34314C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!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4A0BD0F-3AA6-4B07-9425-979F852AB0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59" y="4387176"/>
              <a:ext cx="1080000" cy="1080000"/>
            </a:xfrm>
            <a:prstGeom prst="rect">
              <a:avLst/>
            </a:prstGeom>
            <a:noFill/>
            <a:ln w="3175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QR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94A50AF6-DCE1-4FB4-902D-5271D343A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073" y="3376498"/>
            <a:ext cx="1184632" cy="118463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076BFB-6ABA-4332-9A6C-900546D4073A}"/>
              </a:ext>
            </a:extLst>
          </p:cNvPr>
          <p:cNvGrpSpPr/>
          <p:nvPr/>
        </p:nvGrpSpPr>
        <p:grpSpPr>
          <a:xfrm>
            <a:off x="6469764" y="1131692"/>
            <a:ext cx="4128846" cy="4128846"/>
            <a:chOff x="6112787" y="1390646"/>
            <a:chExt cx="4128846" cy="412884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5DE0424-1D7E-4830-810A-C9A2748E25A3}"/>
                </a:ext>
              </a:extLst>
            </p:cNvPr>
            <p:cNvSpPr/>
            <p:nvPr/>
          </p:nvSpPr>
          <p:spPr>
            <a:xfrm>
              <a:off x="7720010" y="1666240"/>
              <a:ext cx="914400" cy="2645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EC760C0-E4F5-42C0-85CB-E328D1279C7E}"/>
                </a:ext>
              </a:extLst>
            </p:cNvPr>
            <p:cNvGrpSpPr/>
            <p:nvPr/>
          </p:nvGrpSpPr>
          <p:grpSpPr>
            <a:xfrm>
              <a:off x="6112787" y="1390646"/>
              <a:ext cx="4128846" cy="4128846"/>
              <a:chOff x="6112787" y="1390646"/>
              <a:chExt cx="4128846" cy="4128846"/>
            </a:xfrm>
          </p:grpSpPr>
          <p:pic>
            <p:nvPicPr>
              <p:cNvPr id="14" name="그래픽 13" descr="스마트폰">
                <a:extLst>
                  <a:ext uri="{FF2B5EF4-FFF2-40B4-BE49-F238E27FC236}">
                    <a16:creationId xmlns:a16="http://schemas.microsoft.com/office/drawing/2014/main" id="{943A062A-CAFD-4C67-8E10-24A172C534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12787" y="1390646"/>
                <a:ext cx="4128846" cy="4128846"/>
              </a:xfrm>
              <a:prstGeom prst="rect">
                <a:avLst/>
              </a:prstGeom>
            </p:spPr>
          </p:pic>
          <p:pic>
            <p:nvPicPr>
              <p:cNvPr id="15" name="그래픽 14" descr="카메라">
                <a:extLst>
                  <a:ext uri="{FF2B5EF4-FFF2-40B4-BE49-F238E27FC236}">
                    <a16:creationId xmlns:a16="http://schemas.microsoft.com/office/drawing/2014/main" id="{B4585E8A-E175-4B03-8857-25349D4DB9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720010" y="2971800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5A42DA3A-A440-489F-91DB-89DEA90824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0061" y="1359989"/>
            <a:ext cx="2912480" cy="52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3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-0.41862 0.107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37" y="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-3.7037E-6 L 0.42838 -0.1127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19" y="-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맑은 고딕</vt:lpstr>
      <vt:lpstr>여기어때 잘난체 OTF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JaeSeo</dc:creator>
  <cp:lastModifiedBy>Kim JaeSeo</cp:lastModifiedBy>
  <cp:revision>5</cp:revision>
  <dcterms:created xsi:type="dcterms:W3CDTF">2019-09-01T04:04:25Z</dcterms:created>
  <dcterms:modified xsi:type="dcterms:W3CDTF">2019-09-01T04:19:45Z</dcterms:modified>
</cp:coreProperties>
</file>