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14C"/>
    <a:srgbClr val="293896"/>
    <a:srgbClr val="BFBFBF"/>
    <a:srgbClr val="F5F6F9"/>
    <a:srgbClr val="696969"/>
    <a:srgbClr val="FF3F44"/>
    <a:srgbClr val="EE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2DDA7-97BD-4BFE-9D25-46E67FD91146}" v="241" dt="2019-07-23T13:50:33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재서" userId="f28e74f1-d972-4682-9675-f04b11a4d657" providerId="ADAL" clId="{FDC2DDA7-97BD-4BFE-9D25-46E67FD91146}"/>
    <pc:docChg chg="undo redo custSel addSld delSld modSld">
      <pc:chgData name="김재서" userId="f28e74f1-d972-4682-9675-f04b11a4d657" providerId="ADAL" clId="{FDC2DDA7-97BD-4BFE-9D25-46E67FD91146}" dt="2019-07-23T13:53:25.450" v="1919" actId="20577"/>
      <pc:docMkLst>
        <pc:docMk/>
      </pc:docMkLst>
      <pc:sldChg chg="delSp del">
        <pc:chgData name="김재서" userId="f28e74f1-d972-4682-9675-f04b11a4d657" providerId="ADAL" clId="{FDC2DDA7-97BD-4BFE-9D25-46E67FD91146}" dt="2019-07-23T10:59:06.951" v="2" actId="2696"/>
        <pc:sldMkLst>
          <pc:docMk/>
          <pc:sldMk cId="1508323961" sldId="256"/>
        </pc:sldMkLst>
        <pc:spChg chg="del">
          <ac:chgData name="김재서" userId="f28e74f1-d972-4682-9675-f04b11a4d657" providerId="ADAL" clId="{FDC2DDA7-97BD-4BFE-9D25-46E67FD91146}" dt="2019-07-23T10:54:50.645" v="0" actId="478"/>
          <ac:spMkLst>
            <pc:docMk/>
            <pc:sldMk cId="1508323961" sldId="256"/>
            <ac:spMk id="2" creationId="{A8BCFDB3-54E5-4400-B7EC-3140EDACF6F0}"/>
          </ac:spMkLst>
        </pc:spChg>
        <pc:spChg chg="del">
          <ac:chgData name="김재서" userId="f28e74f1-d972-4682-9675-f04b11a4d657" providerId="ADAL" clId="{FDC2DDA7-97BD-4BFE-9D25-46E67FD91146}" dt="2019-07-23T10:54:50.645" v="0" actId="478"/>
          <ac:spMkLst>
            <pc:docMk/>
            <pc:sldMk cId="1508323961" sldId="256"/>
            <ac:spMk id="3" creationId="{4F0D6455-5395-4AD8-960C-AC5368220236}"/>
          </ac:spMkLst>
        </pc:spChg>
      </pc:sldChg>
      <pc:sldChg chg="delSp modSp add setBg">
        <pc:chgData name="김재서" userId="f28e74f1-d972-4682-9675-f04b11a4d657" providerId="ADAL" clId="{FDC2DDA7-97BD-4BFE-9D25-46E67FD91146}" dt="2019-07-23T12:01:36.091" v="732" actId="14861"/>
        <pc:sldMkLst>
          <pc:docMk/>
          <pc:sldMk cId="1085508283" sldId="258"/>
        </pc:sldMkLst>
        <pc:spChg chg="mod">
          <ac:chgData name="김재서" userId="f28e74f1-d972-4682-9675-f04b11a4d657" providerId="ADAL" clId="{FDC2DDA7-97BD-4BFE-9D25-46E67FD91146}" dt="2019-07-23T12:01:18.732" v="644" actId="207"/>
          <ac:spMkLst>
            <pc:docMk/>
            <pc:sldMk cId="1085508283" sldId="258"/>
            <ac:spMk id="5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01:36.091" v="732" actId="14861"/>
          <ac:spMkLst>
            <pc:docMk/>
            <pc:sldMk cId="1085508283" sldId="258"/>
            <ac:spMk id="42" creationId="{00000000-0000-0000-0000-000000000000}"/>
          </ac:spMkLst>
        </pc:spChg>
        <pc:grpChg chg="del mod">
          <ac:chgData name="김재서" userId="f28e74f1-d972-4682-9675-f04b11a4d657" providerId="ADAL" clId="{FDC2DDA7-97BD-4BFE-9D25-46E67FD91146}" dt="2019-07-23T10:59:59.845" v="9" actId="478"/>
          <ac:grpSpMkLst>
            <pc:docMk/>
            <pc:sldMk cId="1085508283" sldId="258"/>
            <ac:grpSpMk id="14" creationId="{00000000-0000-0000-0000-000000000000}"/>
          </ac:grpSpMkLst>
        </pc:grpChg>
      </pc:sldChg>
      <pc:sldChg chg="addSp delSp modSp add setBg modAnim">
        <pc:chgData name="김재서" userId="f28e74f1-d972-4682-9675-f04b11a4d657" providerId="ADAL" clId="{FDC2DDA7-97BD-4BFE-9D25-46E67FD91146}" dt="2019-07-23T13:08:20.798" v="1895" actId="207"/>
        <pc:sldMkLst>
          <pc:docMk/>
          <pc:sldMk cId="762252362" sldId="259"/>
        </pc:sldMkLst>
        <pc:spChg chg="mod ord">
          <ac:chgData name="김재서" userId="f28e74f1-d972-4682-9675-f04b11a4d657" providerId="ADAL" clId="{FDC2DDA7-97BD-4BFE-9D25-46E67FD91146}" dt="2019-07-23T12:41:26.637" v="1845" actId="1076"/>
          <ac:spMkLst>
            <pc:docMk/>
            <pc:sldMk cId="762252362" sldId="259"/>
            <ac:spMk id="6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21:35.707" v="1294" actId="20577"/>
          <ac:spMkLst>
            <pc:docMk/>
            <pc:sldMk cId="762252362" sldId="259"/>
            <ac:spMk id="8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22:42.920" v="1300" actId="164"/>
          <ac:spMkLst>
            <pc:docMk/>
            <pc:sldMk cId="762252362" sldId="259"/>
            <ac:spMk id="16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22:42.920" v="1300" actId="164"/>
          <ac:spMkLst>
            <pc:docMk/>
            <pc:sldMk cId="762252362" sldId="259"/>
            <ac:spMk id="17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22:52.783" v="1301" actId="164"/>
          <ac:spMkLst>
            <pc:docMk/>
            <pc:sldMk cId="762252362" sldId="259"/>
            <ac:spMk id="18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22:52.783" v="1301" actId="164"/>
          <ac:spMkLst>
            <pc:docMk/>
            <pc:sldMk cId="762252362" sldId="259"/>
            <ac:spMk id="19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22:58.132" v="1302" actId="164"/>
          <ac:spMkLst>
            <pc:docMk/>
            <pc:sldMk cId="762252362" sldId="259"/>
            <ac:spMk id="20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22:58.132" v="1302" actId="164"/>
          <ac:spMkLst>
            <pc:docMk/>
            <pc:sldMk cId="762252362" sldId="259"/>
            <ac:spMk id="21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22:52.783" v="1301" actId="164"/>
          <ac:spMkLst>
            <pc:docMk/>
            <pc:sldMk cId="762252362" sldId="259"/>
            <ac:spMk id="25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3:08:17.343" v="1894" actId="207"/>
          <ac:spMkLst>
            <pc:docMk/>
            <pc:sldMk cId="762252362" sldId="259"/>
            <ac:spMk id="33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24:46.160" v="1512" actId="20577"/>
          <ac:spMkLst>
            <pc:docMk/>
            <pc:sldMk cId="762252362" sldId="259"/>
            <ac:spMk id="34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3:00:59.828" v="1880"/>
          <ac:spMkLst>
            <pc:docMk/>
            <pc:sldMk cId="762252362" sldId="259"/>
            <ac:spMk id="35" creationId="{00000000-0000-0000-0000-000000000000}"/>
          </ac:spMkLst>
        </pc:spChg>
        <pc:spChg chg="del">
          <ac:chgData name="김재서" userId="f28e74f1-d972-4682-9675-f04b11a4d657" providerId="ADAL" clId="{FDC2DDA7-97BD-4BFE-9D25-46E67FD91146}" dt="2019-07-23T12:03:12.920" v="788" actId="478"/>
          <ac:spMkLst>
            <pc:docMk/>
            <pc:sldMk cId="762252362" sldId="259"/>
            <ac:spMk id="36" creationId="{00000000-0000-0000-0000-000000000000}"/>
          </ac:spMkLst>
        </pc:spChg>
        <pc:spChg chg="del mod">
          <ac:chgData name="김재서" userId="f28e74f1-d972-4682-9675-f04b11a4d657" providerId="ADAL" clId="{FDC2DDA7-97BD-4BFE-9D25-46E67FD91146}" dt="2019-07-23T12:03:36.025" v="792" actId="478"/>
          <ac:spMkLst>
            <pc:docMk/>
            <pc:sldMk cId="762252362" sldId="259"/>
            <ac:spMk id="37" creationId="{00000000-0000-0000-0000-000000000000}"/>
          </ac:spMkLst>
        </pc:spChg>
        <pc:spChg chg="del">
          <ac:chgData name="김재서" userId="f28e74f1-d972-4682-9675-f04b11a4d657" providerId="ADAL" clId="{FDC2DDA7-97BD-4BFE-9D25-46E67FD91146}" dt="2019-07-23T12:03:36.025" v="792" actId="478"/>
          <ac:spMkLst>
            <pc:docMk/>
            <pc:sldMk cId="762252362" sldId="259"/>
            <ac:spMk id="38" creationId="{00000000-0000-0000-0000-000000000000}"/>
          </ac:spMkLst>
        </pc:spChg>
        <pc:spChg chg="del">
          <ac:chgData name="김재서" userId="f28e74f1-d972-4682-9675-f04b11a4d657" providerId="ADAL" clId="{FDC2DDA7-97BD-4BFE-9D25-46E67FD91146}" dt="2019-07-23T12:03:42.655" v="793" actId="478"/>
          <ac:spMkLst>
            <pc:docMk/>
            <pc:sldMk cId="762252362" sldId="259"/>
            <ac:spMk id="39" creationId="{00000000-0000-0000-0000-000000000000}"/>
          </ac:spMkLst>
        </pc:spChg>
        <pc:spChg chg="mod">
          <ac:chgData name="김재서" userId="f28e74f1-d972-4682-9675-f04b11a4d657" providerId="ADAL" clId="{FDC2DDA7-97BD-4BFE-9D25-46E67FD91146}" dt="2019-07-23T12:01:44.108" v="733" actId="207"/>
          <ac:spMkLst>
            <pc:docMk/>
            <pc:sldMk cId="762252362" sldId="259"/>
            <ac:spMk id="40" creationId="{00000000-0000-0000-0000-000000000000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41" creationId="{A22A15D2-C84F-4310-9E14-6EC5A5B2073C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42" creationId="{B173415D-A10C-47B1-A74F-65EA5A164A98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43" creationId="{B1844CFA-FDE3-4BAF-AA9A-0131F8896844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44" creationId="{A2D6E22F-908C-419C-BF4B-D9354BFBAFCA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45" creationId="{A70C68C1-A5C0-49E5-B395-29499FD0ED2D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46" creationId="{8671F382-456B-4106-8507-0CE220AE91EE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50" creationId="{DE95D220-5EBE-4C2C-93B2-4A34EBA9B3B1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57" creationId="{86C529C6-9016-484B-900C-16CAFF249193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58" creationId="{47B10966-85A7-406D-8EBE-48AD738916AD}"/>
          </ac:spMkLst>
        </pc:spChg>
        <pc:spChg chg="add del">
          <ac:chgData name="김재서" userId="f28e74f1-d972-4682-9675-f04b11a4d657" providerId="ADAL" clId="{FDC2DDA7-97BD-4BFE-9D25-46E67FD91146}" dt="2019-07-23T12:03:56.411" v="815"/>
          <ac:spMkLst>
            <pc:docMk/>
            <pc:sldMk cId="762252362" sldId="259"/>
            <ac:spMk id="59" creationId="{A9375280-4FBB-420E-8D99-019E8387AE92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60" creationId="{503036F2-73E4-4D54-A434-CC825E9F9DE8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61" creationId="{0EBA5316-4064-46A3-99E3-383BB41ABAAB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62" creationId="{7F9A29B5-F11D-42A2-B1E8-AF3DF68A42AA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63" creationId="{F3525342-15AF-4121-9E7F-08C1F4A56DD6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64" creationId="{9EBE7B47-2D72-4D9E-8EDB-0F79E6122165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65" creationId="{D49384BC-4CD8-4208-9074-60D0E8C6A2EC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69" creationId="{8899F66D-2F25-44CD-A5EA-073A6AC09956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76" creationId="{9E6E655E-8343-4D15-AC94-C936604724AB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77" creationId="{B21E5F2F-CCF2-45EB-9C08-BAA1B14DCE25}"/>
          </ac:spMkLst>
        </pc:spChg>
        <pc:spChg chg="add del">
          <ac:chgData name="김재서" userId="f28e74f1-d972-4682-9675-f04b11a4d657" providerId="ADAL" clId="{FDC2DDA7-97BD-4BFE-9D25-46E67FD91146}" dt="2019-07-23T12:04:29.103" v="820"/>
          <ac:spMkLst>
            <pc:docMk/>
            <pc:sldMk cId="762252362" sldId="259"/>
            <ac:spMk id="78" creationId="{26EDB926-A69C-4185-A9CD-B604F72410F7}"/>
          </ac:spMkLst>
        </pc:spChg>
        <pc:spChg chg="add mod">
          <ac:chgData name="김재서" userId="f28e74f1-d972-4682-9675-f04b11a4d657" providerId="ADAL" clId="{FDC2DDA7-97BD-4BFE-9D25-46E67FD91146}" dt="2019-07-23T12:22:35.476" v="1299" actId="164"/>
          <ac:spMkLst>
            <pc:docMk/>
            <pc:sldMk cId="762252362" sldId="259"/>
            <ac:spMk id="79" creationId="{DEC4A354-6E36-44CA-B2EC-B3545B1AB1A3}"/>
          </ac:spMkLst>
        </pc:spChg>
        <pc:spChg chg="add mod">
          <ac:chgData name="김재서" userId="f28e74f1-d972-4682-9675-f04b11a4d657" providerId="ADAL" clId="{FDC2DDA7-97BD-4BFE-9D25-46E67FD91146}" dt="2019-07-23T12:22:35.476" v="1299" actId="164"/>
          <ac:spMkLst>
            <pc:docMk/>
            <pc:sldMk cId="762252362" sldId="259"/>
            <ac:spMk id="80" creationId="{C75ECC09-FC1C-4A6C-B869-435B2EDE9C7E}"/>
          </ac:spMkLst>
        </pc:spChg>
        <pc:spChg chg="add mod">
          <ac:chgData name="김재서" userId="f28e74f1-d972-4682-9675-f04b11a4d657" providerId="ADAL" clId="{FDC2DDA7-97BD-4BFE-9D25-46E67FD91146}" dt="2019-07-23T12:23:44.815" v="1396"/>
          <ac:spMkLst>
            <pc:docMk/>
            <pc:sldMk cId="762252362" sldId="259"/>
            <ac:spMk id="84" creationId="{1E2CEFB2-7452-4C62-ABF6-5D49AEECEC7E}"/>
          </ac:spMkLst>
        </pc:spChg>
        <pc:spChg chg="add del mod">
          <ac:chgData name="김재서" userId="f28e74f1-d972-4682-9675-f04b11a4d657" providerId="ADAL" clId="{FDC2DDA7-97BD-4BFE-9D25-46E67FD91146}" dt="2019-07-23T12:16:41.261" v="1228" actId="478"/>
          <ac:spMkLst>
            <pc:docMk/>
            <pc:sldMk cId="762252362" sldId="259"/>
            <ac:spMk id="85" creationId="{6FFA781A-8749-4C5D-B080-5049918E5D7F}"/>
          </ac:spMkLst>
        </pc:spChg>
        <pc:spChg chg="add del mod">
          <ac:chgData name="김재서" userId="f28e74f1-d972-4682-9675-f04b11a4d657" providerId="ADAL" clId="{FDC2DDA7-97BD-4BFE-9D25-46E67FD91146}" dt="2019-07-23T12:16:41.261" v="1228" actId="478"/>
          <ac:spMkLst>
            <pc:docMk/>
            <pc:sldMk cId="762252362" sldId="259"/>
            <ac:spMk id="86" creationId="{1F6C0D50-C49C-4286-96B3-DEC90EAB83E0}"/>
          </ac:spMkLst>
        </pc:spChg>
        <pc:spChg chg="add del mod">
          <ac:chgData name="김재서" userId="f28e74f1-d972-4682-9675-f04b11a4d657" providerId="ADAL" clId="{FDC2DDA7-97BD-4BFE-9D25-46E67FD91146}" dt="2019-07-23T12:16:41.261" v="1228" actId="478"/>
          <ac:spMkLst>
            <pc:docMk/>
            <pc:sldMk cId="762252362" sldId="259"/>
            <ac:spMk id="90" creationId="{34A498BD-964C-4FC9-ADD5-5A93B422EC10}"/>
          </ac:spMkLst>
        </pc:spChg>
        <pc:spChg chg="add del mod">
          <ac:chgData name="김재서" userId="f28e74f1-d972-4682-9675-f04b11a4d657" providerId="ADAL" clId="{FDC2DDA7-97BD-4BFE-9D25-46E67FD91146}" dt="2019-07-23T12:22:17.516" v="1298"/>
          <ac:spMkLst>
            <pc:docMk/>
            <pc:sldMk cId="762252362" sldId="259"/>
            <ac:spMk id="91" creationId="{97E7E8D1-7F3B-4520-8F86-AA92F442B191}"/>
          </ac:spMkLst>
        </pc:spChg>
        <pc:spChg chg="add del mod">
          <ac:chgData name="김재서" userId="f28e74f1-d972-4682-9675-f04b11a4d657" providerId="ADAL" clId="{FDC2DDA7-97BD-4BFE-9D25-46E67FD91146}" dt="2019-07-23T12:22:17.516" v="1298"/>
          <ac:spMkLst>
            <pc:docMk/>
            <pc:sldMk cId="762252362" sldId="259"/>
            <ac:spMk id="92" creationId="{2F0E5E2B-3149-4EF4-93AB-F19D10CBD3E6}"/>
          </ac:spMkLst>
        </pc:spChg>
        <pc:spChg chg="add del mod">
          <ac:chgData name="김재서" userId="f28e74f1-d972-4682-9675-f04b11a4d657" providerId="ADAL" clId="{FDC2DDA7-97BD-4BFE-9D25-46E67FD91146}" dt="2019-07-23T12:22:17.516" v="1298"/>
          <ac:spMkLst>
            <pc:docMk/>
            <pc:sldMk cId="762252362" sldId="259"/>
            <ac:spMk id="93" creationId="{6CE08469-A135-4C86-8C14-FEF70A08A604}"/>
          </ac:spMkLst>
        </pc:spChg>
        <pc:spChg chg="add del mod">
          <ac:chgData name="김재서" userId="f28e74f1-d972-4682-9675-f04b11a4d657" providerId="ADAL" clId="{FDC2DDA7-97BD-4BFE-9D25-46E67FD91146}" dt="2019-07-23T12:22:17.516" v="1298"/>
          <ac:spMkLst>
            <pc:docMk/>
            <pc:sldMk cId="762252362" sldId="259"/>
            <ac:spMk id="94" creationId="{00B3D729-6EC1-4FC0-AB04-2A67F00493F8}"/>
          </ac:spMkLst>
        </pc:spChg>
        <pc:spChg chg="mod">
          <ac:chgData name="김재서" userId="f28e74f1-d972-4682-9675-f04b11a4d657" providerId="ADAL" clId="{FDC2DDA7-97BD-4BFE-9D25-46E67FD91146}" dt="2019-07-23T12:27:15.339" v="1672" actId="692"/>
          <ac:spMkLst>
            <pc:docMk/>
            <pc:sldMk cId="762252362" sldId="259"/>
            <ac:spMk id="96" creationId="{AA58C625-8DBB-4EE5-815B-F2CF369D1FA8}"/>
          </ac:spMkLst>
        </pc:spChg>
        <pc:spChg chg="mod">
          <ac:chgData name="김재서" userId="f28e74f1-d972-4682-9675-f04b11a4d657" providerId="ADAL" clId="{FDC2DDA7-97BD-4BFE-9D25-46E67FD91146}" dt="2019-07-23T12:30:39.523" v="1723" actId="692"/>
          <ac:spMkLst>
            <pc:docMk/>
            <pc:sldMk cId="762252362" sldId="259"/>
            <ac:spMk id="97" creationId="{A1086AA1-36FA-45F5-AF91-787FB97F7045}"/>
          </ac:spMkLst>
        </pc:spChg>
        <pc:spChg chg="mod">
          <ac:chgData name="김재서" userId="f28e74f1-d972-4682-9675-f04b11a4d657" providerId="ADAL" clId="{FDC2DDA7-97BD-4BFE-9D25-46E67FD91146}" dt="2019-07-23T13:08:11.019" v="1892" actId="207"/>
          <ac:spMkLst>
            <pc:docMk/>
            <pc:sldMk cId="762252362" sldId="259"/>
            <ac:spMk id="99" creationId="{1721E182-719C-4D99-8B52-D63BF1A15A00}"/>
          </ac:spMkLst>
        </pc:spChg>
        <pc:spChg chg="mod">
          <ac:chgData name="김재서" userId="f28e74f1-d972-4682-9675-f04b11a4d657" providerId="ADAL" clId="{FDC2DDA7-97BD-4BFE-9D25-46E67FD91146}" dt="2019-07-23T12:27:00.440" v="1670" actId="207"/>
          <ac:spMkLst>
            <pc:docMk/>
            <pc:sldMk cId="762252362" sldId="259"/>
            <ac:spMk id="100" creationId="{7FF5E89F-9C13-4387-BDF2-A2CB35D49F63}"/>
          </ac:spMkLst>
        </pc:spChg>
        <pc:spChg chg="mod">
          <ac:chgData name="김재서" userId="f28e74f1-d972-4682-9675-f04b11a4d657" providerId="ADAL" clId="{FDC2DDA7-97BD-4BFE-9D25-46E67FD91146}" dt="2019-07-23T12:26:50.009" v="1668" actId="207"/>
          <ac:spMkLst>
            <pc:docMk/>
            <pc:sldMk cId="762252362" sldId="259"/>
            <ac:spMk id="101" creationId="{F042C633-F1C4-4340-B71E-5A208D97EA1A}"/>
          </ac:spMkLst>
        </pc:spChg>
        <pc:spChg chg="mod">
          <ac:chgData name="김재서" userId="f28e74f1-d972-4682-9675-f04b11a4d657" providerId="ADAL" clId="{FDC2DDA7-97BD-4BFE-9D25-46E67FD91146}" dt="2019-07-23T12:30:16.498" v="1719" actId="692"/>
          <ac:spMkLst>
            <pc:docMk/>
            <pc:sldMk cId="762252362" sldId="259"/>
            <ac:spMk id="103" creationId="{C800772B-8677-40FA-89DA-F5A079D65700}"/>
          </ac:spMkLst>
        </pc:spChg>
        <pc:spChg chg="mod">
          <ac:chgData name="김재서" userId="f28e74f1-d972-4682-9675-f04b11a4d657" providerId="ADAL" clId="{FDC2DDA7-97BD-4BFE-9D25-46E67FD91146}" dt="2019-07-23T12:30:34.240" v="1722" actId="207"/>
          <ac:spMkLst>
            <pc:docMk/>
            <pc:sldMk cId="762252362" sldId="259"/>
            <ac:spMk id="104" creationId="{3CCF7807-0240-456F-B28B-6180C7CCABF4}"/>
          </ac:spMkLst>
        </pc:spChg>
        <pc:spChg chg="mod">
          <ac:chgData name="김재서" userId="f28e74f1-d972-4682-9675-f04b11a4d657" providerId="ADAL" clId="{FDC2DDA7-97BD-4BFE-9D25-46E67FD91146}" dt="2019-07-23T13:08:14.333" v="1893" actId="207"/>
          <ac:spMkLst>
            <pc:docMk/>
            <pc:sldMk cId="762252362" sldId="259"/>
            <ac:spMk id="106" creationId="{E9B195C3-E7DB-4D92-B69B-970A784CCB16}"/>
          </ac:spMkLst>
        </pc:spChg>
        <pc:spChg chg="del mod">
          <ac:chgData name="김재서" userId="f28e74f1-d972-4682-9675-f04b11a4d657" providerId="ADAL" clId="{FDC2DDA7-97BD-4BFE-9D25-46E67FD91146}" dt="2019-07-23T12:37:00.594" v="1790" actId="478"/>
          <ac:spMkLst>
            <pc:docMk/>
            <pc:sldMk cId="762252362" sldId="259"/>
            <ac:spMk id="107" creationId="{21C096AD-F027-4DF8-936F-58F51A4E1964}"/>
          </ac:spMkLst>
        </pc:spChg>
        <pc:spChg chg="del mod">
          <ac:chgData name="김재서" userId="f28e74f1-d972-4682-9675-f04b11a4d657" providerId="ADAL" clId="{FDC2DDA7-97BD-4BFE-9D25-46E67FD91146}" dt="2019-07-23T12:36:56.917" v="1789" actId="478"/>
          <ac:spMkLst>
            <pc:docMk/>
            <pc:sldMk cId="762252362" sldId="259"/>
            <ac:spMk id="108" creationId="{F11B07B6-4319-4C5F-AC25-06FE95735D2B}"/>
          </ac:spMkLst>
        </pc:spChg>
        <pc:spChg chg="mod">
          <ac:chgData name="김재서" userId="f28e74f1-d972-4682-9675-f04b11a4d657" providerId="ADAL" clId="{FDC2DDA7-97BD-4BFE-9D25-46E67FD91146}" dt="2019-07-23T12:33:03.806" v="1752" actId="1076"/>
          <ac:spMkLst>
            <pc:docMk/>
            <pc:sldMk cId="762252362" sldId="259"/>
            <ac:spMk id="110" creationId="{250FF0D1-BF1B-42AB-A061-4E4380F4FCB1}"/>
          </ac:spMkLst>
        </pc:spChg>
        <pc:spChg chg="mod">
          <ac:chgData name="김재서" userId="f28e74f1-d972-4682-9675-f04b11a4d657" providerId="ADAL" clId="{FDC2DDA7-97BD-4BFE-9D25-46E67FD91146}" dt="2019-07-23T12:34:07.945" v="1769" actId="207"/>
          <ac:spMkLst>
            <pc:docMk/>
            <pc:sldMk cId="762252362" sldId="259"/>
            <ac:spMk id="111" creationId="{7FAD8860-805B-4FB4-A2BA-36F1143919D4}"/>
          </ac:spMkLst>
        </pc:spChg>
        <pc:spChg chg="mod">
          <ac:chgData name="김재서" userId="f28e74f1-d972-4682-9675-f04b11a4d657" providerId="ADAL" clId="{FDC2DDA7-97BD-4BFE-9D25-46E67FD91146}" dt="2019-07-23T12:31:39.098" v="1734" actId="207"/>
          <ac:spMkLst>
            <pc:docMk/>
            <pc:sldMk cId="762252362" sldId="259"/>
            <ac:spMk id="112" creationId="{FE2B2441-FBEF-4216-A4C5-36DE00746E1E}"/>
          </ac:spMkLst>
        </pc:spChg>
        <pc:spChg chg="mod">
          <ac:chgData name="김재서" userId="f28e74f1-d972-4682-9675-f04b11a4d657" providerId="ADAL" clId="{FDC2DDA7-97BD-4BFE-9D25-46E67FD91146}" dt="2019-07-23T12:34:13.703" v="1770" actId="207"/>
          <ac:spMkLst>
            <pc:docMk/>
            <pc:sldMk cId="762252362" sldId="259"/>
            <ac:spMk id="113" creationId="{9D581F25-5473-49CF-8EB4-DC5A7613FD32}"/>
          </ac:spMkLst>
        </pc:spChg>
        <pc:spChg chg="mod">
          <ac:chgData name="김재서" userId="f28e74f1-d972-4682-9675-f04b11a4d657" providerId="ADAL" clId="{FDC2DDA7-97BD-4BFE-9D25-46E67FD91146}" dt="2019-07-23T12:44:07.496" v="1856" actId="692"/>
          <ac:spMkLst>
            <pc:docMk/>
            <pc:sldMk cId="762252362" sldId="259"/>
            <ac:spMk id="115" creationId="{5DBBC8AC-9FE9-418D-B73A-9FAD8EC55A15}"/>
          </ac:spMkLst>
        </pc:spChg>
        <pc:spChg chg="mod">
          <ac:chgData name="김재서" userId="f28e74f1-d972-4682-9675-f04b11a4d657" providerId="ADAL" clId="{FDC2DDA7-97BD-4BFE-9D25-46E67FD91146}" dt="2019-07-23T12:44:45.700" v="1862" actId="207"/>
          <ac:spMkLst>
            <pc:docMk/>
            <pc:sldMk cId="762252362" sldId="259"/>
            <ac:spMk id="116" creationId="{F6EF91BB-A4BF-4522-92D5-583F74DB80F8}"/>
          </ac:spMkLst>
        </pc:spChg>
        <pc:spChg chg="mod">
          <ac:chgData name="김재서" userId="f28e74f1-d972-4682-9675-f04b11a4d657" providerId="ADAL" clId="{FDC2DDA7-97BD-4BFE-9D25-46E67FD91146}" dt="2019-07-23T13:08:20.798" v="1895" actId="207"/>
          <ac:spMkLst>
            <pc:docMk/>
            <pc:sldMk cId="762252362" sldId="259"/>
            <ac:spMk id="118" creationId="{C7DA79A0-3AF6-4A03-8B07-130FF662D040}"/>
          </ac:spMkLst>
        </pc:spChg>
        <pc:spChg chg="mod">
          <ac:chgData name="김재서" userId="f28e74f1-d972-4682-9675-f04b11a4d657" providerId="ADAL" clId="{FDC2DDA7-97BD-4BFE-9D25-46E67FD91146}" dt="2019-07-23T12:43:43.149" v="1851" actId="207"/>
          <ac:spMkLst>
            <pc:docMk/>
            <pc:sldMk cId="762252362" sldId="259"/>
            <ac:spMk id="119" creationId="{2D34C254-C83F-46C1-9FB0-9B9138B9B9B4}"/>
          </ac:spMkLst>
        </pc:spChg>
        <pc:spChg chg="mod">
          <ac:chgData name="김재서" userId="f28e74f1-d972-4682-9675-f04b11a4d657" providerId="ADAL" clId="{FDC2DDA7-97BD-4BFE-9D25-46E67FD91146}" dt="2019-07-23T12:43:53.708" v="1854" actId="207"/>
          <ac:spMkLst>
            <pc:docMk/>
            <pc:sldMk cId="762252362" sldId="259"/>
            <ac:spMk id="120" creationId="{BFD2D794-B17A-451E-A5AD-9A59A96ED0BF}"/>
          </ac:spMkLst>
        </pc:spChg>
        <pc:spChg chg="mod">
          <ac:chgData name="김재서" userId="f28e74f1-d972-4682-9675-f04b11a4d657" providerId="ADAL" clId="{FDC2DDA7-97BD-4BFE-9D25-46E67FD91146}" dt="2019-07-23T12:43:49.054" v="1852" actId="207"/>
          <ac:spMkLst>
            <pc:docMk/>
            <pc:sldMk cId="762252362" sldId="259"/>
            <ac:spMk id="121" creationId="{8EA36462-2644-4355-A59A-EE2D5A4A4A67}"/>
          </ac:spMkLst>
        </pc:spChg>
        <pc:spChg chg="mod">
          <ac:chgData name="김재서" userId="f28e74f1-d972-4682-9675-f04b11a4d657" providerId="ADAL" clId="{FDC2DDA7-97BD-4BFE-9D25-46E67FD91146}" dt="2019-07-23T12:43:38.852" v="1850" actId="207"/>
          <ac:spMkLst>
            <pc:docMk/>
            <pc:sldMk cId="762252362" sldId="259"/>
            <ac:spMk id="122" creationId="{9859D400-3B33-4362-8E97-1457BE752057}"/>
          </ac:spMkLst>
        </pc:spChg>
        <pc:spChg chg="mod">
          <ac:chgData name="김재서" userId="f28e74f1-d972-4682-9675-f04b11a4d657" providerId="ADAL" clId="{FDC2DDA7-97BD-4BFE-9D25-46E67FD91146}" dt="2019-07-23T12:43:51.590" v="1853" actId="207"/>
          <ac:spMkLst>
            <pc:docMk/>
            <pc:sldMk cId="762252362" sldId="259"/>
            <ac:spMk id="123" creationId="{9929CCF5-3767-4E19-BE02-246A55FBDB48}"/>
          </ac:spMkLst>
        </pc:spChg>
        <pc:spChg chg="mod">
          <ac:chgData name="김재서" userId="f28e74f1-d972-4682-9675-f04b11a4d657" providerId="ADAL" clId="{FDC2DDA7-97BD-4BFE-9D25-46E67FD91146}" dt="2019-07-23T12:40:21.585" v="1832" actId="692"/>
          <ac:spMkLst>
            <pc:docMk/>
            <pc:sldMk cId="762252362" sldId="259"/>
            <ac:spMk id="130" creationId="{6B59E9F5-D297-41DF-BFDC-3DEAC9E9ABF3}"/>
          </ac:spMkLst>
        </pc:spChg>
        <pc:spChg chg="mod">
          <ac:chgData name="김재서" userId="f28e74f1-d972-4682-9675-f04b11a4d657" providerId="ADAL" clId="{FDC2DDA7-97BD-4BFE-9D25-46E67FD91146}" dt="2019-07-23T12:40:52.048" v="1836" actId="692"/>
          <ac:spMkLst>
            <pc:docMk/>
            <pc:sldMk cId="762252362" sldId="259"/>
            <ac:spMk id="131" creationId="{B0876B61-7082-4324-8CD2-0F5A20CD956F}"/>
          </ac:spMkLst>
        </pc:spChg>
        <pc:spChg chg="mod">
          <ac:chgData name="김재서" userId="f28e74f1-d972-4682-9675-f04b11a4d657" providerId="ADAL" clId="{FDC2DDA7-97BD-4BFE-9D25-46E67FD91146}" dt="2019-07-23T12:40:30.780" v="1834" actId="207"/>
          <ac:spMkLst>
            <pc:docMk/>
            <pc:sldMk cId="762252362" sldId="259"/>
            <ac:spMk id="132" creationId="{EB0BA5D6-39CE-4CFD-A27E-5F492486D0BD}"/>
          </ac:spMkLst>
        </pc:spChg>
        <pc:grpChg chg="add mod ord">
          <ac:chgData name="김재서" userId="f28e74f1-d972-4682-9675-f04b11a4d657" providerId="ADAL" clId="{FDC2DDA7-97BD-4BFE-9D25-46E67FD91146}" dt="2019-07-23T12:29:50.337" v="1712" actId="171"/>
          <ac:grpSpMkLst>
            <pc:docMk/>
            <pc:sldMk cId="762252362" sldId="259"/>
            <ac:grpSpMk id="2" creationId="{F76DCDB0-8A77-46EF-9082-8F32C3E5B342}"/>
          </ac:grpSpMkLst>
        </pc:grpChg>
        <pc:grpChg chg="add mod">
          <ac:chgData name="김재서" userId="f28e74f1-d972-4682-9675-f04b11a4d657" providerId="ADAL" clId="{FDC2DDA7-97BD-4BFE-9D25-46E67FD91146}" dt="2019-07-23T12:39:35.005" v="1821" actId="164"/>
          <ac:grpSpMkLst>
            <pc:docMk/>
            <pc:sldMk cId="762252362" sldId="259"/>
            <ac:grpSpMk id="3" creationId="{164F2D4A-4EDB-4318-B0C9-9B2AD075181D}"/>
          </ac:grpSpMkLst>
        </pc:grpChg>
        <pc:grpChg chg="add mod ord">
          <ac:chgData name="김재서" userId="f28e74f1-d972-4682-9675-f04b11a4d657" providerId="ADAL" clId="{FDC2DDA7-97BD-4BFE-9D25-46E67FD91146}" dt="2019-07-23T13:07:55.917" v="1891" actId="1076"/>
          <ac:grpSpMkLst>
            <pc:docMk/>
            <pc:sldMk cId="762252362" sldId="259"/>
            <ac:grpSpMk id="4" creationId="{2D65BC66-EA19-4412-B3DB-086861CD1155}"/>
          </ac:grpSpMkLst>
        </pc:grpChg>
        <pc:grpChg chg="add mod ord">
          <ac:chgData name="김재서" userId="f28e74f1-d972-4682-9675-f04b11a4d657" providerId="ADAL" clId="{FDC2DDA7-97BD-4BFE-9D25-46E67FD91146}" dt="2019-07-23T13:01:07.095" v="1881" actId="171"/>
          <ac:grpSpMkLst>
            <pc:docMk/>
            <pc:sldMk cId="762252362" sldId="259"/>
            <ac:grpSpMk id="5" creationId="{84A779CC-D22A-4BBA-8E07-C0E177B7F451}"/>
          </ac:grpSpMkLst>
        </pc:grpChg>
        <pc:grpChg chg="del">
          <ac:chgData name="김재서" userId="f28e74f1-d972-4682-9675-f04b11a4d657" providerId="ADAL" clId="{FDC2DDA7-97BD-4BFE-9D25-46E67FD91146}" dt="2019-07-23T12:03:08.646" v="787" actId="478"/>
          <ac:grpSpMkLst>
            <pc:docMk/>
            <pc:sldMk cId="762252362" sldId="259"/>
            <ac:grpSpMk id="14" creationId="{00000000-0000-0000-0000-000000000000}"/>
          </ac:grpSpMkLst>
        </pc:grpChg>
        <pc:grpChg chg="mod">
          <ac:chgData name="김재서" userId="f28e74f1-d972-4682-9675-f04b11a4d657" providerId="ADAL" clId="{FDC2DDA7-97BD-4BFE-9D25-46E67FD91146}" dt="2019-07-23T12:22:42.920" v="1300" actId="164"/>
          <ac:grpSpMkLst>
            <pc:docMk/>
            <pc:sldMk cId="762252362" sldId="259"/>
            <ac:grpSpMk id="22" creationId="{00000000-0000-0000-0000-000000000000}"/>
          </ac:grpSpMkLst>
        </pc:grpChg>
        <pc:grpChg chg="mod">
          <ac:chgData name="김재서" userId="f28e74f1-d972-4682-9675-f04b11a4d657" providerId="ADAL" clId="{FDC2DDA7-97BD-4BFE-9D25-46E67FD91146}" dt="2019-07-23T12:22:58.132" v="1302" actId="164"/>
          <ac:grpSpMkLst>
            <pc:docMk/>
            <pc:sldMk cId="762252362" sldId="259"/>
            <ac:grpSpMk id="27" creationId="{00000000-0000-0000-0000-000000000000}"/>
          </ac:grpSpMkLst>
        </pc:grpChg>
        <pc:grpChg chg="add del">
          <ac:chgData name="김재서" userId="f28e74f1-d972-4682-9675-f04b11a4d657" providerId="ADAL" clId="{FDC2DDA7-97BD-4BFE-9D25-46E67FD91146}" dt="2019-07-23T12:03:56.411" v="815"/>
          <ac:grpSpMkLst>
            <pc:docMk/>
            <pc:sldMk cId="762252362" sldId="259"/>
            <ac:grpSpMk id="47" creationId="{65957247-2AFD-41BA-944A-E783D4932D4F}"/>
          </ac:grpSpMkLst>
        </pc:grpChg>
        <pc:grpChg chg="add del">
          <ac:chgData name="김재서" userId="f28e74f1-d972-4682-9675-f04b11a4d657" providerId="ADAL" clId="{FDC2DDA7-97BD-4BFE-9D25-46E67FD91146}" dt="2019-07-23T12:03:56.411" v="815"/>
          <ac:grpSpMkLst>
            <pc:docMk/>
            <pc:sldMk cId="762252362" sldId="259"/>
            <ac:grpSpMk id="51" creationId="{515ACB59-0FEE-4570-872E-4C5C1F183956}"/>
          </ac:grpSpMkLst>
        </pc:grpChg>
        <pc:grpChg chg="add del">
          <ac:chgData name="김재서" userId="f28e74f1-d972-4682-9675-f04b11a4d657" providerId="ADAL" clId="{FDC2DDA7-97BD-4BFE-9D25-46E67FD91146}" dt="2019-07-23T12:04:29.103" v="820"/>
          <ac:grpSpMkLst>
            <pc:docMk/>
            <pc:sldMk cId="762252362" sldId="259"/>
            <ac:grpSpMk id="66" creationId="{305952D3-1557-4D96-B1F6-4845A87B6331}"/>
          </ac:grpSpMkLst>
        </pc:grpChg>
        <pc:grpChg chg="add del">
          <ac:chgData name="김재서" userId="f28e74f1-d972-4682-9675-f04b11a4d657" providerId="ADAL" clId="{FDC2DDA7-97BD-4BFE-9D25-46E67FD91146}" dt="2019-07-23T12:04:29.103" v="820"/>
          <ac:grpSpMkLst>
            <pc:docMk/>
            <pc:sldMk cId="762252362" sldId="259"/>
            <ac:grpSpMk id="70" creationId="{8CF81214-683A-449B-B6BF-847FE5DE0A18}"/>
          </ac:grpSpMkLst>
        </pc:grpChg>
        <pc:grpChg chg="add mod">
          <ac:chgData name="김재서" userId="f28e74f1-d972-4682-9675-f04b11a4d657" providerId="ADAL" clId="{FDC2DDA7-97BD-4BFE-9D25-46E67FD91146}" dt="2019-07-23T12:22:35.476" v="1299" actId="164"/>
          <ac:grpSpMkLst>
            <pc:docMk/>
            <pc:sldMk cId="762252362" sldId="259"/>
            <ac:grpSpMk id="81" creationId="{8D082913-135E-4B2D-B796-69B657F0448D}"/>
          </ac:grpSpMkLst>
        </pc:grpChg>
        <pc:grpChg chg="add del mod">
          <ac:chgData name="김재서" userId="f28e74f1-d972-4682-9675-f04b11a4d657" providerId="ADAL" clId="{FDC2DDA7-97BD-4BFE-9D25-46E67FD91146}" dt="2019-07-23T12:16:41.261" v="1228" actId="478"/>
          <ac:grpSpMkLst>
            <pc:docMk/>
            <pc:sldMk cId="762252362" sldId="259"/>
            <ac:grpSpMk id="87" creationId="{63497F58-3350-4B9F-B5E0-6C18F6BE06D7}"/>
          </ac:grpSpMkLst>
        </pc:grpChg>
        <pc:grpChg chg="add mod ord">
          <ac:chgData name="김재서" userId="f28e74f1-d972-4682-9675-f04b11a4d657" providerId="ADAL" clId="{FDC2DDA7-97BD-4BFE-9D25-46E67FD91146}" dt="2019-07-23T12:39:52.013" v="1825" actId="1076"/>
          <ac:grpSpMkLst>
            <pc:docMk/>
            <pc:sldMk cId="762252362" sldId="259"/>
            <ac:grpSpMk id="95" creationId="{A9F9D6FF-E2BD-480D-80E7-9FDB382709E2}"/>
          </ac:grpSpMkLst>
        </pc:grpChg>
        <pc:grpChg chg="mod">
          <ac:chgData name="김재서" userId="f28e74f1-d972-4682-9675-f04b11a4d657" providerId="ADAL" clId="{FDC2DDA7-97BD-4BFE-9D25-46E67FD91146}" dt="2019-07-23T12:26:38.415" v="1666"/>
          <ac:grpSpMkLst>
            <pc:docMk/>
            <pc:sldMk cId="762252362" sldId="259"/>
            <ac:grpSpMk id="98" creationId="{8374A9F9-618A-4D6F-8472-32ED20EA9A1D}"/>
          </ac:grpSpMkLst>
        </pc:grpChg>
        <pc:grpChg chg="add mod">
          <ac:chgData name="김재서" userId="f28e74f1-d972-4682-9675-f04b11a4d657" providerId="ADAL" clId="{FDC2DDA7-97BD-4BFE-9D25-46E67FD91146}" dt="2019-07-23T12:39:35.005" v="1821" actId="164"/>
          <ac:grpSpMkLst>
            <pc:docMk/>
            <pc:sldMk cId="762252362" sldId="259"/>
            <ac:grpSpMk id="102" creationId="{18AC4576-719C-4B6E-A5FF-4FB8E8DF618E}"/>
          </ac:grpSpMkLst>
        </pc:grpChg>
        <pc:grpChg chg="del mod">
          <ac:chgData name="김재서" userId="f28e74f1-d972-4682-9675-f04b11a4d657" providerId="ADAL" clId="{FDC2DDA7-97BD-4BFE-9D25-46E67FD91146}" dt="2019-07-23T12:36:56.917" v="1789" actId="478"/>
          <ac:grpSpMkLst>
            <pc:docMk/>
            <pc:sldMk cId="762252362" sldId="259"/>
            <ac:grpSpMk id="105" creationId="{C02C2895-058D-46DA-AEED-8AB504D494BB}"/>
          </ac:grpSpMkLst>
        </pc:grpChg>
        <pc:grpChg chg="add mod ord">
          <ac:chgData name="김재서" userId="f28e74f1-d972-4682-9675-f04b11a4d657" providerId="ADAL" clId="{FDC2DDA7-97BD-4BFE-9D25-46E67FD91146}" dt="2019-07-23T12:35:20.819" v="1780" actId="1076"/>
          <ac:grpSpMkLst>
            <pc:docMk/>
            <pc:sldMk cId="762252362" sldId="259"/>
            <ac:grpSpMk id="109" creationId="{EF2D6DEC-6CE2-4264-B7A4-656C17E2D726}"/>
          </ac:grpSpMkLst>
        </pc:grpChg>
        <pc:grpChg chg="add mod ord">
          <ac:chgData name="김재서" userId="f28e74f1-d972-4682-9675-f04b11a4d657" providerId="ADAL" clId="{FDC2DDA7-97BD-4BFE-9D25-46E67FD91146}" dt="2019-07-23T13:06:15.040" v="1888" actId="1076"/>
          <ac:grpSpMkLst>
            <pc:docMk/>
            <pc:sldMk cId="762252362" sldId="259"/>
            <ac:grpSpMk id="114" creationId="{51260EAE-AB62-4539-A5C0-B99C34031CE8}"/>
          </ac:grpSpMkLst>
        </pc:grpChg>
        <pc:grpChg chg="mod">
          <ac:chgData name="김재서" userId="f28e74f1-d972-4682-9675-f04b11a4d657" providerId="ADAL" clId="{FDC2DDA7-97BD-4BFE-9D25-46E67FD91146}" dt="2019-07-23T12:35:29.457" v="1781"/>
          <ac:grpSpMkLst>
            <pc:docMk/>
            <pc:sldMk cId="762252362" sldId="259"/>
            <ac:grpSpMk id="117" creationId="{509E4BA8-C586-4642-9BB5-DA21DCBBCB4B}"/>
          </ac:grpSpMkLst>
        </pc:grpChg>
        <pc:grpChg chg="add mod ord">
          <ac:chgData name="김재서" userId="f28e74f1-d972-4682-9675-f04b11a4d657" providerId="ADAL" clId="{FDC2DDA7-97BD-4BFE-9D25-46E67FD91146}" dt="2019-07-23T12:39:53.287" v="1827" actId="1076"/>
          <ac:grpSpMkLst>
            <pc:docMk/>
            <pc:sldMk cId="762252362" sldId="259"/>
            <ac:grpSpMk id="125" creationId="{34DD8316-5DED-436F-9C27-B9460157C6D0}"/>
          </ac:grpSpMkLst>
        </pc:grpChg>
        <pc:grpChg chg="add mod ord">
          <ac:chgData name="김재서" userId="f28e74f1-d972-4682-9675-f04b11a4d657" providerId="ADAL" clId="{FDC2DDA7-97BD-4BFE-9D25-46E67FD91146}" dt="2019-07-23T12:41:40.739" v="1848" actId="171"/>
          <ac:grpSpMkLst>
            <pc:docMk/>
            <pc:sldMk cId="762252362" sldId="259"/>
            <ac:grpSpMk id="126" creationId="{3A193B57-3C41-49F4-BB1B-BE336EFEE84B}"/>
          </ac:grpSpMkLst>
        </pc:grpChg>
        <pc:grpChg chg="mod">
          <ac:chgData name="김재서" userId="f28e74f1-d972-4682-9675-f04b11a4d657" providerId="ADAL" clId="{FDC2DDA7-97BD-4BFE-9D25-46E67FD91146}" dt="2019-07-23T12:39:55.349" v="1828"/>
          <ac:grpSpMkLst>
            <pc:docMk/>
            <pc:sldMk cId="762252362" sldId="259"/>
            <ac:grpSpMk id="127" creationId="{1CCA9F9B-2E1D-433E-9D6E-D8D2F4B208D3}"/>
          </ac:grpSpMkLst>
        </pc:grpChg>
        <pc:grpChg chg="mod">
          <ac:chgData name="김재서" userId="f28e74f1-d972-4682-9675-f04b11a4d657" providerId="ADAL" clId="{FDC2DDA7-97BD-4BFE-9D25-46E67FD91146}" dt="2019-07-23T12:39:55.349" v="1828"/>
          <ac:grpSpMkLst>
            <pc:docMk/>
            <pc:sldMk cId="762252362" sldId="259"/>
            <ac:grpSpMk id="128" creationId="{6512F35D-7B4A-4F33-8DF4-5A95AB3F1E6E}"/>
          </ac:grpSpMkLst>
        </pc:grpChg>
        <pc:grpChg chg="mod">
          <ac:chgData name="김재서" userId="f28e74f1-d972-4682-9675-f04b11a4d657" providerId="ADAL" clId="{FDC2DDA7-97BD-4BFE-9D25-46E67FD91146}" dt="2019-07-23T12:39:55.349" v="1828"/>
          <ac:grpSpMkLst>
            <pc:docMk/>
            <pc:sldMk cId="762252362" sldId="259"/>
            <ac:grpSpMk id="135" creationId="{0F643251-4738-4550-B167-154EB64D3419}"/>
          </ac:grpSpMkLst>
        </pc:grpChg>
        <pc:picChg chg="add del mod">
          <ac:chgData name="김재서" userId="f28e74f1-d972-4682-9675-f04b11a4d657" providerId="ADAL" clId="{FDC2DDA7-97BD-4BFE-9D25-46E67FD91146}" dt="2019-07-23T12:36:50.272" v="1788" actId="478"/>
          <ac:picMkLst>
            <pc:docMk/>
            <pc:sldMk cId="762252362" sldId="259"/>
            <ac:picMk id="9" creationId="{292C5542-89FE-412E-ACD4-805AB2059169}"/>
          </ac:picMkLst>
        </pc:picChg>
        <pc:picChg chg="add del mod">
          <ac:chgData name="김재서" userId="f28e74f1-d972-4682-9675-f04b11a4d657" providerId="ADAL" clId="{FDC2DDA7-97BD-4BFE-9D25-46E67FD91146}" dt="2019-07-23T12:36:47.286" v="1787" actId="478"/>
          <ac:picMkLst>
            <pc:docMk/>
            <pc:sldMk cId="762252362" sldId="259"/>
            <ac:picMk id="15" creationId="{4C52BFEB-14E1-4720-8A2B-C2A787C206F4}"/>
          </ac:picMkLst>
        </pc:picChg>
        <pc:picChg chg="add mod">
          <ac:chgData name="김재서" userId="f28e74f1-d972-4682-9675-f04b11a4d657" providerId="ADAL" clId="{FDC2DDA7-97BD-4BFE-9D25-46E67FD91146}" dt="2019-07-23T12:39:35.005" v="1821" actId="164"/>
          <ac:picMkLst>
            <pc:docMk/>
            <pc:sldMk cId="762252362" sldId="259"/>
            <ac:picMk id="124" creationId="{51AA78A0-E040-47D3-9510-97F49A97A9DE}"/>
          </ac:picMkLst>
        </pc:picChg>
        <pc:picChg chg="mod">
          <ac:chgData name="김재서" userId="f28e74f1-d972-4682-9675-f04b11a4d657" providerId="ADAL" clId="{FDC2DDA7-97BD-4BFE-9D25-46E67FD91146}" dt="2019-07-23T12:40:07.723" v="1830" actId="207"/>
          <ac:picMkLst>
            <pc:docMk/>
            <pc:sldMk cId="762252362" sldId="259"/>
            <ac:picMk id="129" creationId="{5872EB58-8A60-460C-A18E-6DE195A8C7A0}"/>
          </ac:picMkLst>
        </pc:picChg>
      </pc:sldChg>
      <pc:sldChg chg="add del setBg">
        <pc:chgData name="김재서" userId="f28e74f1-d972-4682-9675-f04b11a4d657" providerId="ADAL" clId="{FDC2DDA7-97BD-4BFE-9D25-46E67FD91146}" dt="2019-07-23T10:59:34.369" v="5"/>
        <pc:sldMkLst>
          <pc:docMk/>
          <pc:sldMk cId="3731853403" sldId="259"/>
        </pc:sldMkLst>
      </pc:sldChg>
      <pc:sldChg chg="addSp delSp modSp add setBg">
        <pc:chgData name="김재서" userId="f28e74f1-d972-4682-9675-f04b11a4d657" providerId="ADAL" clId="{FDC2DDA7-97BD-4BFE-9D25-46E67FD91146}" dt="2019-07-23T13:07:10.153" v="1890" actId="207"/>
        <pc:sldMkLst>
          <pc:docMk/>
          <pc:sldMk cId="1415522358" sldId="260"/>
        </pc:sldMkLst>
        <pc:spChg chg="del">
          <ac:chgData name="김재서" userId="f28e74f1-d972-4682-9675-f04b11a4d657" providerId="ADAL" clId="{FDC2DDA7-97BD-4BFE-9D25-46E67FD91146}" dt="2019-07-23T11:00:51.036" v="13" actId="478"/>
          <ac:spMkLst>
            <pc:docMk/>
            <pc:sldMk cId="1415522358" sldId="260"/>
            <ac:spMk id="2" creationId="{6DD7CE26-96F8-4082-9FA9-016CD1AF8F3E}"/>
          </ac:spMkLst>
        </pc:spChg>
        <pc:spChg chg="del">
          <ac:chgData name="김재서" userId="f28e74f1-d972-4682-9675-f04b11a4d657" providerId="ADAL" clId="{FDC2DDA7-97BD-4BFE-9D25-46E67FD91146}" dt="2019-07-23T11:00:47.413" v="12" actId="478"/>
          <ac:spMkLst>
            <pc:docMk/>
            <pc:sldMk cId="1415522358" sldId="260"/>
            <ac:spMk id="3" creationId="{44C99970-71B7-465B-8FFB-23F12629ED64}"/>
          </ac:spMkLst>
        </pc:spChg>
        <pc:spChg chg="mod">
          <ac:chgData name="김재서" userId="f28e74f1-d972-4682-9675-f04b11a4d657" providerId="ADAL" clId="{FDC2DDA7-97BD-4BFE-9D25-46E67FD91146}" dt="2019-07-23T11:01:45.633" v="16" actId="207"/>
          <ac:spMkLst>
            <pc:docMk/>
            <pc:sldMk cId="1415522358" sldId="260"/>
            <ac:spMk id="9" creationId="{229245B4-DF1E-4247-9ABC-03842D502CB8}"/>
          </ac:spMkLst>
        </pc:spChg>
        <pc:grpChg chg="add mod">
          <ac:chgData name="김재서" userId="f28e74f1-d972-4682-9675-f04b11a4d657" providerId="ADAL" clId="{FDC2DDA7-97BD-4BFE-9D25-46E67FD91146}" dt="2019-07-23T13:07:10.153" v="1890" actId="207"/>
          <ac:grpSpMkLst>
            <pc:docMk/>
            <pc:sldMk cId="1415522358" sldId="260"/>
            <ac:grpSpMk id="4" creationId="{1F9149C2-730B-4AF1-B3BC-DD7FAEBE9C25}"/>
          </ac:grpSpMkLst>
        </pc:grpChg>
        <pc:graphicFrameChg chg="add del modGraphic">
          <ac:chgData name="김재서" userId="f28e74f1-d972-4682-9675-f04b11a4d657" providerId="ADAL" clId="{FDC2DDA7-97BD-4BFE-9D25-46E67FD91146}" dt="2019-07-23T12:00:53.482" v="639" actId="27309"/>
          <ac:graphicFrameMkLst>
            <pc:docMk/>
            <pc:sldMk cId="1415522358" sldId="260"/>
            <ac:graphicFrameMk id="12" creationId="{5CC4809E-DC7C-4247-B022-0ED4D99DBA08}"/>
          </ac:graphicFrameMkLst>
        </pc:graphicFrameChg>
      </pc:sldChg>
      <pc:sldChg chg="delSp modSp add delAnim modNotesTx">
        <pc:chgData name="김재서" userId="f28e74f1-d972-4682-9675-f04b11a4d657" providerId="ADAL" clId="{FDC2DDA7-97BD-4BFE-9D25-46E67FD91146}" dt="2019-07-23T13:53:25.450" v="1919" actId="20577"/>
        <pc:sldMkLst>
          <pc:docMk/>
          <pc:sldMk cId="3188615115" sldId="261"/>
        </pc:sldMkLst>
        <pc:spChg chg="mod">
          <ac:chgData name="김재서" userId="f28e74f1-d972-4682-9675-f04b11a4d657" providerId="ADAL" clId="{FDC2DDA7-97BD-4BFE-9D25-46E67FD91146}" dt="2019-07-23T13:50:35.975" v="1918" actId="20577"/>
          <ac:spMkLst>
            <pc:docMk/>
            <pc:sldMk cId="3188615115" sldId="261"/>
            <ac:spMk id="8" creationId="{00000000-0000-0000-0000-000000000000}"/>
          </ac:spMkLst>
        </pc:spChg>
        <pc:grpChg chg="del">
          <ac:chgData name="김재서" userId="f28e74f1-d972-4682-9675-f04b11a4d657" providerId="ADAL" clId="{FDC2DDA7-97BD-4BFE-9D25-46E67FD91146}" dt="2019-07-23T13:50:21.649" v="1897" actId="478"/>
          <ac:grpSpMkLst>
            <pc:docMk/>
            <pc:sldMk cId="3188615115" sldId="261"/>
            <ac:grpSpMk id="2" creationId="{F76DCDB0-8A77-46EF-9082-8F32C3E5B342}"/>
          </ac:grpSpMkLst>
        </pc:grpChg>
        <pc:grpChg chg="del">
          <ac:chgData name="김재서" userId="f28e74f1-d972-4682-9675-f04b11a4d657" providerId="ADAL" clId="{FDC2DDA7-97BD-4BFE-9D25-46E67FD91146}" dt="2019-07-23T13:50:21.649" v="1897" actId="478"/>
          <ac:grpSpMkLst>
            <pc:docMk/>
            <pc:sldMk cId="3188615115" sldId="261"/>
            <ac:grpSpMk id="4" creationId="{2D65BC66-EA19-4412-B3DB-086861CD1155}"/>
          </ac:grpSpMkLst>
        </pc:grpChg>
        <pc:grpChg chg="del">
          <ac:chgData name="김재서" userId="f28e74f1-d972-4682-9675-f04b11a4d657" providerId="ADAL" clId="{FDC2DDA7-97BD-4BFE-9D25-46E67FD91146}" dt="2019-07-23T13:50:21.649" v="1897" actId="478"/>
          <ac:grpSpMkLst>
            <pc:docMk/>
            <pc:sldMk cId="3188615115" sldId="261"/>
            <ac:grpSpMk id="5" creationId="{84A779CC-D22A-4BBA-8E07-C0E177B7F451}"/>
          </ac:grpSpMkLst>
        </pc:grpChg>
        <pc:grpChg chg="del">
          <ac:chgData name="김재서" userId="f28e74f1-d972-4682-9675-f04b11a4d657" providerId="ADAL" clId="{FDC2DDA7-97BD-4BFE-9D25-46E67FD91146}" dt="2019-07-23T13:50:21.649" v="1897" actId="478"/>
          <ac:grpSpMkLst>
            <pc:docMk/>
            <pc:sldMk cId="3188615115" sldId="261"/>
            <ac:grpSpMk id="95" creationId="{A9F9D6FF-E2BD-480D-80E7-9FDB382709E2}"/>
          </ac:grpSpMkLst>
        </pc:grpChg>
        <pc:grpChg chg="del">
          <ac:chgData name="김재서" userId="f28e74f1-d972-4682-9675-f04b11a4d657" providerId="ADAL" clId="{FDC2DDA7-97BD-4BFE-9D25-46E67FD91146}" dt="2019-07-23T13:50:21.649" v="1897" actId="478"/>
          <ac:grpSpMkLst>
            <pc:docMk/>
            <pc:sldMk cId="3188615115" sldId="261"/>
            <ac:grpSpMk id="109" creationId="{EF2D6DEC-6CE2-4264-B7A4-656C17E2D726}"/>
          </ac:grpSpMkLst>
        </pc:grpChg>
        <pc:grpChg chg="del">
          <ac:chgData name="김재서" userId="f28e74f1-d972-4682-9675-f04b11a4d657" providerId="ADAL" clId="{FDC2DDA7-97BD-4BFE-9D25-46E67FD91146}" dt="2019-07-23T13:50:21.649" v="1897" actId="478"/>
          <ac:grpSpMkLst>
            <pc:docMk/>
            <pc:sldMk cId="3188615115" sldId="261"/>
            <ac:grpSpMk id="114" creationId="{51260EAE-AB62-4539-A5C0-B99C34031CE8}"/>
          </ac:grpSpMkLst>
        </pc:grpChg>
        <pc:grpChg chg="del">
          <ac:chgData name="김재서" userId="f28e74f1-d972-4682-9675-f04b11a4d657" providerId="ADAL" clId="{FDC2DDA7-97BD-4BFE-9D25-46E67FD91146}" dt="2019-07-23T13:50:21.649" v="1897" actId="478"/>
          <ac:grpSpMkLst>
            <pc:docMk/>
            <pc:sldMk cId="3188615115" sldId="261"/>
            <ac:grpSpMk id="125" creationId="{34DD8316-5DED-436F-9C27-B9460157C6D0}"/>
          </ac:grpSpMkLst>
        </pc:grpChg>
        <pc:grpChg chg="del">
          <ac:chgData name="김재서" userId="f28e74f1-d972-4682-9675-f04b11a4d657" providerId="ADAL" clId="{FDC2DDA7-97BD-4BFE-9D25-46E67FD91146}" dt="2019-07-23T13:50:21.649" v="1897" actId="478"/>
          <ac:grpSpMkLst>
            <pc:docMk/>
            <pc:sldMk cId="3188615115" sldId="261"/>
            <ac:grpSpMk id="126" creationId="{3A193B57-3C41-49F4-BB1B-BE336EFEE84B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3643-BA13-4612-A824-28565CCA2F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86D9C-6063-4112-9CBA-8483E83B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9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 </a:t>
            </a:r>
            <a:r>
              <a:rPr lang="en-US" altLang="ko-KR" dirty="0" err="1"/>
              <a:t>Metro_Helper</a:t>
            </a:r>
            <a:r>
              <a:rPr lang="en-US" altLang="ko-KR" dirty="0"/>
              <a:t> </a:t>
            </a:r>
            <a:r>
              <a:rPr lang="ko-KR" altLang="en-US" dirty="0"/>
              <a:t>프로젝트를 진행하고 있는 팀재화의 김재서</a:t>
            </a:r>
            <a:r>
              <a:rPr lang="en-US" altLang="ko-KR" dirty="0"/>
              <a:t>, </a:t>
            </a:r>
            <a:r>
              <a:rPr lang="ko-KR" altLang="en-US" dirty="0" err="1"/>
              <a:t>박화비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86D9C-6063-4112-9CBA-8483E83B8E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3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들어가기에 앞서 목차를 간단하게 설명 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저희 프로젝트의 간단한 소개를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다음으로는 저희가 진행한 프로젝트의 연구내용 그리고 토론을 통한 개선방향 등을 설명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세번째로는 저희 프로젝트 결과물 시연 및 상세 설명이 있겠습니다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저희 프로젝트의 미래 방향성 및 활용 방향에 대해 설명이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86D9C-6063-4112-9CBA-8483E83B8E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7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86D9C-6063-4112-9CBA-8483E83B8E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8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86D9C-6063-4112-9CBA-8483E83B8E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5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B25B-4B44-4A99-ABD8-95D794E49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C1F6E8-D5B1-4DE8-BCE9-B40B21F2B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286DB-CF31-4892-B620-6668A4CD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2BF6F-9E19-45D3-81A5-3FD96341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78A1F-8482-423B-958C-FE7EB52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92304-DA92-40CF-A546-585E5800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20F42-D3BF-43D6-A3FF-A29298FB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C02FE-6B58-4640-A782-2B47CA28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A3573-926F-4B7D-A992-C89CB556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8DBEB-5E94-4233-AB9D-C75C332A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5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7F371D-6445-48F4-9ED8-A4F688937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3CCAF-5EBA-46E6-9FB4-3D37E0E71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6E3F3-452B-4BF5-8E71-6DB3EC58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30BA1-5BB8-45FB-AE40-9DD3A648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98746-124F-466A-9E34-CE4CAA50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2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49D3-FF99-4319-B623-8E413788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7258D-955F-4637-AFEC-2AC72B37B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49C67-A7BF-4C93-8FF6-4D565844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E8C80-C76F-4F5A-A35F-B93BAA96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3C227-4355-4913-BCF4-62F25E30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F6C47-5A40-4898-8D8E-7079254C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4BA6C-3EC4-4E2F-B61F-1D64A386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19FB-427B-437E-AE2C-C3B53AD3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42F5A-CDAA-4956-B1F1-11C8E4DD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CDE44-23C8-4FB2-A10F-C4367A3F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8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7ECE-5B67-43FB-A126-2A76EE3C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EFFC8-18CA-4F0B-9A74-711063C1F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D0A3E-D63F-4969-80A0-81F1240D7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A8F5A-36B1-4B30-8D20-284FE67C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601AB-86A3-4F5E-B6F5-E49892E5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C770D9-AB2A-4310-8D23-F3933F6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2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4DCCD-429A-4840-B918-89D3512A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7B948-8ACB-4ECA-8102-27943D89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B0C71-8353-4132-8322-B00FD3024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6D45A6-B9AC-4971-A879-BB6658037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736B07-5F52-45E0-BE60-643B7DD33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81406F-70CF-4064-8CA1-433ACA25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28D23B-B306-4E2D-8650-CBED5F8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C14A3-2666-42D8-954B-C661E09D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9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0382D-E43E-4F0D-A1F6-DB778331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8D5D52-59F3-467D-BDE2-6CE1DEF8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31943-1876-4D58-8934-A69019A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3BB5B-57D1-441F-AB9F-13CDD893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D49951-0281-4FC6-96F6-B5749E89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852075-7793-4816-96B0-52E3F348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48593-CD52-4236-92FC-D79C583F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6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C440-ECE1-406B-A76F-3832DF6F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753F6-A8F3-4B66-9236-71DE795F7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BB70B-A20D-418A-B36D-3337CEDC6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14ACA-C7DD-4C06-83E7-3B00FDFC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50501-69C3-4645-90B5-FD710241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3DD09-A5FF-488A-8A0D-F49B5AAE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8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8A4B9-F4C3-4DC2-892D-D2A5DCD7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904A5E-6E24-44D2-AD3F-6E46BBE44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9DEBE-8DDE-474B-8083-781F9D32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CDA00-B3D1-4D42-BFF0-5F7CEE91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0578C-042C-4686-AEE4-75D37E90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60535-19FA-43B5-9B65-FB5B84E0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108428-7115-4E1C-B11F-0ADF0685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FA2EB-AB34-4EFB-993D-C8F0DE2B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9C74A-722D-434C-9BA6-338A8F718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A0D3-AA3A-437B-8FFE-E726590ECAC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70DE6-EB13-4882-8C41-30389CE8A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42AD1-9EF3-41E9-AC4F-3D55514D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A56C-972F-4C5A-A439-7CF4DF8A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7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3"/>
            <a:ext cx="4541466" cy="1911978"/>
          </a:xfrm>
          <a:prstGeom prst="rect">
            <a:avLst/>
          </a:prstGeom>
          <a:solidFill>
            <a:srgbClr val="293896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kern="0" dirty="0">
                <a:solidFill>
                  <a:prstClr val="white"/>
                </a:solidFill>
              </a:rPr>
              <a:t>종로산업정보학교 김재서</a:t>
            </a:r>
            <a:r>
              <a:rPr lang="en-US" altLang="ko-KR" sz="1600" kern="0" dirty="0">
                <a:solidFill>
                  <a:prstClr val="white"/>
                </a:solidFill>
              </a:rPr>
              <a:t>, </a:t>
            </a:r>
            <a:r>
              <a:rPr lang="ko-KR" altLang="en-US" sz="1600" kern="0" dirty="0" err="1">
                <a:solidFill>
                  <a:prstClr val="white"/>
                </a:solidFill>
              </a:rPr>
              <a:t>박화비</a:t>
            </a:r>
            <a:endParaRPr lang="en-US" altLang="ko-KR" sz="1600" kern="0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kern="0" dirty="0" err="1">
                <a:solidFill>
                  <a:prstClr val="white"/>
                </a:solidFill>
              </a:rPr>
              <a:t>팀재화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25267" y="1724619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Metro_Helper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NFC, QR Code and captive portal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293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Metro_helper</a:t>
            </a: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종로산업정보학교 컴퓨터보안과 김재서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8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박화비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F2D6DEC-6CE2-4264-B7A4-656C17E2D726}"/>
              </a:ext>
            </a:extLst>
          </p:cNvPr>
          <p:cNvGrpSpPr/>
          <p:nvPr/>
        </p:nvGrpSpPr>
        <p:grpSpPr>
          <a:xfrm>
            <a:off x="5919214" y="1768687"/>
            <a:ext cx="1841363" cy="3028210"/>
            <a:chOff x="5922350" y="1768687"/>
            <a:chExt cx="1841363" cy="3028210"/>
          </a:xfrm>
        </p:grpSpPr>
        <p:sp>
          <p:nvSpPr>
            <p:cNvPr id="110" name="모서리가 둥근 직사각형 17">
              <a:extLst>
                <a:ext uri="{FF2B5EF4-FFF2-40B4-BE49-F238E27FC236}">
                  <a16:creationId xmlns:a16="http://schemas.microsoft.com/office/drawing/2014/main" id="{250FF0D1-BF1B-42AB-A061-4E4380F4FCB1}"/>
                </a:ext>
              </a:extLst>
            </p:cNvPr>
            <p:cNvSpPr/>
            <p:nvPr/>
          </p:nvSpPr>
          <p:spPr>
            <a:xfrm>
              <a:off x="6096000" y="1768687"/>
              <a:ext cx="1494064" cy="1363436"/>
            </a:xfrm>
            <a:prstGeom prst="roundRect">
              <a:avLst>
                <a:gd name="adj" fmla="val 7724"/>
              </a:avLst>
            </a:prstGeom>
            <a:solidFill>
              <a:srgbClr val="F5F6F9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1" name="모서리가 둥근 직사각형 18">
              <a:extLst>
                <a:ext uri="{FF2B5EF4-FFF2-40B4-BE49-F238E27FC236}">
                  <a16:creationId xmlns:a16="http://schemas.microsoft.com/office/drawing/2014/main" id="{7FAD8860-805B-4FB4-A2BA-36F1143919D4}"/>
                </a:ext>
              </a:extLst>
            </p:cNvPr>
            <p:cNvSpPr/>
            <p:nvPr/>
          </p:nvSpPr>
          <p:spPr>
            <a:xfrm>
              <a:off x="6096000" y="3330153"/>
              <a:ext cx="1494064" cy="353513"/>
            </a:xfrm>
            <a:prstGeom prst="roundRect">
              <a:avLst>
                <a:gd name="adj" fmla="val 15935"/>
              </a:avLst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696969"/>
                  </a:solidFill>
                </a:rPr>
                <a:t>결과물 소개</a:t>
              </a:r>
              <a:endParaRPr lang="en-US" altLang="ko-KR" sz="1200" b="1" dirty="0">
                <a:solidFill>
                  <a:srgbClr val="696969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FE2B2441-FBEF-4216-A4C5-36DE00746E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0391" y="2029076"/>
              <a:ext cx="518868" cy="637024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BFBFB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581F25-5473-49CF-8EB4-DC5A7613FD32}"/>
                </a:ext>
              </a:extLst>
            </p:cNvPr>
            <p:cNvSpPr txBox="1"/>
            <p:nvPr/>
          </p:nvSpPr>
          <p:spPr>
            <a:xfrm>
              <a:off x="5922350" y="3927877"/>
              <a:ext cx="1841363" cy="8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696969"/>
                  </a:solidFill>
                </a:rPr>
                <a:t>Step. 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Aharoni" panose="02010803020104030203" pitchFamily="2" charset="-79"/>
                </a:rPr>
                <a:t>프로젝트 결과물 시연 및 상세 설명</a:t>
              </a:r>
              <a:endPara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A779CC-D22A-4BBA-8E07-C0E177B7F451}"/>
              </a:ext>
            </a:extLst>
          </p:cNvPr>
          <p:cNvGrpSpPr/>
          <p:nvPr/>
        </p:nvGrpSpPr>
        <p:grpSpPr>
          <a:xfrm>
            <a:off x="7955911" y="1768687"/>
            <a:ext cx="1841363" cy="3012418"/>
            <a:chOff x="7955911" y="1768687"/>
            <a:chExt cx="1841363" cy="30124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8129561" y="1768687"/>
              <a:ext cx="1494064" cy="1363436"/>
            </a:xfrm>
            <a:prstGeom prst="roundRect">
              <a:avLst>
                <a:gd name="adj" fmla="val 7724"/>
              </a:avLst>
            </a:prstGeom>
            <a:solidFill>
              <a:srgbClr val="F5F6F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129561" y="3330153"/>
              <a:ext cx="1494064" cy="353513"/>
            </a:xfrm>
            <a:prstGeom prst="roundRect">
              <a:avLst>
                <a:gd name="adj" fmla="val 15935"/>
              </a:avLst>
            </a:prstGeom>
            <a:solidFill>
              <a:srgbClr val="F5F6F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활용 방향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8527770" y="2013879"/>
              <a:ext cx="633305" cy="701943"/>
              <a:chOff x="4006850" y="1601788"/>
              <a:chExt cx="322263" cy="357188"/>
            </a:xfrm>
            <a:solidFill>
              <a:schemeClr val="bg1">
                <a:lumMod val="75000"/>
              </a:schemeClr>
            </a:solidFill>
          </p:grpSpPr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955911" y="3912085"/>
              <a:ext cx="1841363" cy="8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4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Aharoni" panose="02010803020104030203" pitchFamily="2" charset="-79"/>
                </a:rPr>
                <a:t>프로젝트의 미래 방향성 및 활용방향 소개</a:t>
              </a:r>
              <a:endPara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1260EAE-AB62-4539-A5C0-B99C34031CE8}"/>
              </a:ext>
            </a:extLst>
          </p:cNvPr>
          <p:cNvGrpSpPr/>
          <p:nvPr/>
        </p:nvGrpSpPr>
        <p:grpSpPr>
          <a:xfrm>
            <a:off x="7959047" y="1773926"/>
            <a:ext cx="1841363" cy="3012418"/>
            <a:chOff x="7955911" y="1768687"/>
            <a:chExt cx="1841363" cy="3012418"/>
          </a:xfrm>
        </p:grpSpPr>
        <p:sp>
          <p:nvSpPr>
            <p:cNvPr id="115" name="모서리가 둥근 직사각형 19">
              <a:extLst>
                <a:ext uri="{FF2B5EF4-FFF2-40B4-BE49-F238E27FC236}">
                  <a16:creationId xmlns:a16="http://schemas.microsoft.com/office/drawing/2014/main" id="{5DBBC8AC-9FE9-418D-B73A-9FAD8EC55A15}"/>
                </a:ext>
              </a:extLst>
            </p:cNvPr>
            <p:cNvSpPr/>
            <p:nvPr/>
          </p:nvSpPr>
          <p:spPr>
            <a:xfrm>
              <a:off x="8129561" y="1768687"/>
              <a:ext cx="1494064" cy="1363436"/>
            </a:xfrm>
            <a:prstGeom prst="roundRect">
              <a:avLst>
                <a:gd name="adj" fmla="val 7724"/>
              </a:avLst>
            </a:prstGeom>
            <a:solidFill>
              <a:schemeClr val="bg1"/>
            </a:solidFill>
            <a:ln>
              <a:solidFill>
                <a:srgbClr val="293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20">
              <a:extLst>
                <a:ext uri="{FF2B5EF4-FFF2-40B4-BE49-F238E27FC236}">
                  <a16:creationId xmlns:a16="http://schemas.microsoft.com/office/drawing/2014/main" id="{F6EF91BB-A4BF-4522-92D5-583F74DB80F8}"/>
                </a:ext>
              </a:extLst>
            </p:cNvPr>
            <p:cNvSpPr/>
            <p:nvPr/>
          </p:nvSpPr>
          <p:spPr>
            <a:xfrm>
              <a:off x="8129561" y="3330153"/>
              <a:ext cx="1494064" cy="353513"/>
            </a:xfrm>
            <a:prstGeom prst="roundRect">
              <a:avLst>
                <a:gd name="adj" fmla="val 15935"/>
              </a:avLst>
            </a:prstGeom>
            <a:solidFill>
              <a:srgbClr val="293896"/>
            </a:solidFill>
            <a:ln>
              <a:solidFill>
                <a:srgbClr val="293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</a:rPr>
                <a:t>활용 방향</a:t>
              </a:r>
              <a:endParaRPr lang="en-US" altLang="ko-KR" sz="12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09E4BA8-C586-4642-9BB5-DA21DCBBCB4B}"/>
                </a:ext>
              </a:extLst>
            </p:cNvPr>
            <p:cNvGrpSpPr/>
            <p:nvPr/>
          </p:nvGrpSpPr>
          <p:grpSpPr>
            <a:xfrm>
              <a:off x="8527770" y="2013879"/>
              <a:ext cx="633305" cy="701943"/>
              <a:chOff x="4006850" y="1601788"/>
              <a:chExt cx="322263" cy="357188"/>
            </a:xfrm>
            <a:solidFill>
              <a:schemeClr val="bg1">
                <a:lumMod val="75000"/>
              </a:schemeClr>
            </a:solidFill>
          </p:grpSpPr>
          <p:sp>
            <p:nvSpPr>
              <p:cNvPr id="119" name="Freeform 17">
                <a:extLst>
                  <a:ext uri="{FF2B5EF4-FFF2-40B4-BE49-F238E27FC236}">
                    <a16:creationId xmlns:a16="http://schemas.microsoft.com/office/drawing/2014/main" id="{2D34C254-C83F-46C1-9FB0-9B9138B9B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29389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id="{BFD2D794-B17A-451E-A5AD-9A59A96ED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29389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id="{8EA36462-2644-4355-A59A-EE2D5A4A4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29389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id="{9859D400-3B33-4362-8E97-1457BE752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29389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1">
                <a:extLst>
                  <a:ext uri="{FF2B5EF4-FFF2-40B4-BE49-F238E27FC236}">
                    <a16:creationId xmlns:a16="http://schemas.microsoft.com/office/drawing/2014/main" id="{9929CCF5-3767-4E19-BE02-246A55FBD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29389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7DA79A0-3AF6-4A03-8B07-130FF662D040}"/>
                </a:ext>
              </a:extLst>
            </p:cNvPr>
            <p:cNvSpPr txBox="1"/>
            <p:nvPr/>
          </p:nvSpPr>
          <p:spPr>
            <a:xfrm>
              <a:off x="7955911" y="3912085"/>
              <a:ext cx="1841363" cy="8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293896"/>
                  </a:solidFill>
                </a:rPr>
                <a:t>Step. 4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34314C"/>
                  </a:solidFill>
                  <a:cs typeface="Aharoni" panose="02010803020104030203" pitchFamily="2" charset="-79"/>
                </a:rPr>
                <a:t>프로젝트의 미래 방향성 및 활용방향 소개</a:t>
              </a:r>
              <a:endParaRPr lang="en-US" altLang="ko-KR" sz="1050" dirty="0">
                <a:solidFill>
                  <a:srgbClr val="34314C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6DCDB0-8A77-46EF-9082-8F32C3E5B342}"/>
              </a:ext>
            </a:extLst>
          </p:cNvPr>
          <p:cNvGrpSpPr/>
          <p:nvPr/>
        </p:nvGrpSpPr>
        <p:grpSpPr>
          <a:xfrm>
            <a:off x="2028001" y="1748730"/>
            <a:ext cx="1841363" cy="2785836"/>
            <a:chOff x="2028001" y="1752895"/>
            <a:chExt cx="1841363" cy="2785836"/>
          </a:xfrm>
        </p:grpSpPr>
        <p:sp>
          <p:nvSpPr>
            <p:cNvPr id="79" name="모서리가 둥근 직사각형 15">
              <a:extLst>
                <a:ext uri="{FF2B5EF4-FFF2-40B4-BE49-F238E27FC236}">
                  <a16:creationId xmlns:a16="http://schemas.microsoft.com/office/drawing/2014/main" id="{DEC4A354-6E36-44CA-B2EC-B3545B1AB1A3}"/>
                </a:ext>
              </a:extLst>
            </p:cNvPr>
            <p:cNvSpPr/>
            <p:nvPr/>
          </p:nvSpPr>
          <p:spPr>
            <a:xfrm>
              <a:off x="2201651" y="1752895"/>
              <a:ext cx="1494064" cy="1363436"/>
            </a:xfrm>
            <a:prstGeom prst="roundRect">
              <a:avLst>
                <a:gd name="adj" fmla="val 7724"/>
              </a:avLst>
            </a:prstGeom>
            <a:solidFill>
              <a:srgbClr val="F5F6F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모서리가 둥근 직사각형 16">
              <a:extLst>
                <a:ext uri="{FF2B5EF4-FFF2-40B4-BE49-F238E27FC236}">
                  <a16:creationId xmlns:a16="http://schemas.microsoft.com/office/drawing/2014/main" id="{C75ECC09-FC1C-4A6C-B869-435B2EDE9C7E}"/>
                </a:ext>
              </a:extLst>
            </p:cNvPr>
            <p:cNvSpPr/>
            <p:nvPr/>
          </p:nvSpPr>
          <p:spPr>
            <a:xfrm>
              <a:off x="2201651" y="3314361"/>
              <a:ext cx="1494064" cy="353513"/>
            </a:xfrm>
            <a:prstGeom prst="roundRect">
              <a:avLst>
                <a:gd name="adj" fmla="val 15935"/>
              </a:avLst>
            </a:prstGeom>
            <a:solidFill>
              <a:srgbClr val="F5F6F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8D082913-135E-4B2D-B796-69B657F044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31367" y="2027946"/>
              <a:ext cx="645665" cy="565084"/>
              <a:chOff x="496" y="4251"/>
              <a:chExt cx="641" cy="561"/>
            </a:xfrm>
            <a:solidFill>
              <a:schemeClr val="bg1">
                <a:lumMod val="75000"/>
              </a:schemeClr>
            </a:solidFill>
          </p:grpSpPr>
          <p:sp>
            <p:nvSpPr>
              <p:cNvPr id="82" name="Freeform 30">
                <a:extLst>
                  <a:ext uri="{FF2B5EF4-FFF2-40B4-BE49-F238E27FC236}">
                    <a16:creationId xmlns:a16="http://schemas.microsoft.com/office/drawing/2014/main" id="{951208B7-9109-4485-86AF-89CAEF5DF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1">
                <a:extLst>
                  <a:ext uri="{FF2B5EF4-FFF2-40B4-BE49-F238E27FC236}">
                    <a16:creationId xmlns:a16="http://schemas.microsoft.com/office/drawing/2014/main" id="{C246E1B4-6367-44D4-87B0-F7FA7C3D4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E2CEFB2-7452-4C62-ABF6-5D49AEECEC7E}"/>
                </a:ext>
              </a:extLst>
            </p:cNvPr>
            <p:cNvSpPr txBox="1"/>
            <p:nvPr/>
          </p:nvSpPr>
          <p:spPr>
            <a:xfrm>
              <a:off x="2028001" y="3912085"/>
              <a:ext cx="1841363" cy="62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1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Aharoni" panose="02010803020104030203" pitchFamily="2" charset="-79"/>
                </a:rPr>
                <a:t>프로젝트의 간단한 소개</a:t>
              </a:r>
              <a:endPara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9F9D6FF-E2BD-480D-80E7-9FDB382709E2}"/>
              </a:ext>
            </a:extLst>
          </p:cNvPr>
          <p:cNvGrpSpPr/>
          <p:nvPr/>
        </p:nvGrpSpPr>
        <p:grpSpPr>
          <a:xfrm>
            <a:off x="2028001" y="1748730"/>
            <a:ext cx="1841363" cy="2785836"/>
            <a:chOff x="2028001" y="1752895"/>
            <a:chExt cx="1841363" cy="2785836"/>
          </a:xfrm>
        </p:grpSpPr>
        <p:sp>
          <p:nvSpPr>
            <p:cNvPr id="96" name="모서리가 둥근 직사각형 15">
              <a:extLst>
                <a:ext uri="{FF2B5EF4-FFF2-40B4-BE49-F238E27FC236}">
                  <a16:creationId xmlns:a16="http://schemas.microsoft.com/office/drawing/2014/main" id="{AA58C625-8DBB-4EE5-815B-F2CF369D1FA8}"/>
                </a:ext>
              </a:extLst>
            </p:cNvPr>
            <p:cNvSpPr/>
            <p:nvPr/>
          </p:nvSpPr>
          <p:spPr>
            <a:xfrm>
              <a:off x="2201651" y="1752895"/>
              <a:ext cx="1494064" cy="1363436"/>
            </a:xfrm>
            <a:prstGeom prst="roundRect">
              <a:avLst>
                <a:gd name="adj" fmla="val 7724"/>
              </a:avLst>
            </a:prstGeom>
            <a:solidFill>
              <a:schemeClr val="bg1"/>
            </a:solidFill>
            <a:ln>
              <a:solidFill>
                <a:srgbClr val="293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모서리가 둥근 직사각형 16">
              <a:extLst>
                <a:ext uri="{FF2B5EF4-FFF2-40B4-BE49-F238E27FC236}">
                  <a16:creationId xmlns:a16="http://schemas.microsoft.com/office/drawing/2014/main" id="{A1086AA1-36FA-45F5-AF91-787FB97F7045}"/>
                </a:ext>
              </a:extLst>
            </p:cNvPr>
            <p:cNvSpPr/>
            <p:nvPr/>
          </p:nvSpPr>
          <p:spPr>
            <a:xfrm>
              <a:off x="2201651" y="3314361"/>
              <a:ext cx="1494064" cy="353513"/>
            </a:xfrm>
            <a:prstGeom prst="roundRect">
              <a:avLst>
                <a:gd name="adj" fmla="val 15935"/>
              </a:avLst>
            </a:prstGeom>
            <a:solidFill>
              <a:srgbClr val="293896"/>
            </a:solidFill>
            <a:ln>
              <a:solidFill>
                <a:srgbClr val="293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12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98" name="Group 28">
              <a:extLst>
                <a:ext uri="{FF2B5EF4-FFF2-40B4-BE49-F238E27FC236}">
                  <a16:creationId xmlns:a16="http://schemas.microsoft.com/office/drawing/2014/main" id="{8374A9F9-618A-4D6F-8472-32ED20EA9A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31367" y="2027946"/>
              <a:ext cx="645665" cy="565084"/>
              <a:chOff x="496" y="4251"/>
              <a:chExt cx="641" cy="561"/>
            </a:xfrm>
            <a:solidFill>
              <a:schemeClr val="bg1">
                <a:lumMod val="75000"/>
              </a:schemeClr>
            </a:solidFill>
          </p:grpSpPr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7FF5E89F-9C13-4387-BDF2-A2CB35D49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389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F042C633-F1C4-4340-B71E-5A208D97E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solidFill>
                <a:srgbClr val="29389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21E182-719C-4D99-8B52-D63BF1A15A00}"/>
                </a:ext>
              </a:extLst>
            </p:cNvPr>
            <p:cNvSpPr txBox="1"/>
            <p:nvPr/>
          </p:nvSpPr>
          <p:spPr>
            <a:xfrm>
              <a:off x="2028001" y="3912085"/>
              <a:ext cx="1841363" cy="62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293896"/>
                  </a:solidFill>
                </a:rPr>
                <a:t>Step. 1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34314C"/>
                  </a:solidFill>
                  <a:cs typeface="Aharoni" panose="02010803020104030203" pitchFamily="2" charset="-79"/>
                </a:rPr>
                <a:t>프로젝트의 간단한 소개</a:t>
              </a:r>
              <a:endParaRPr lang="en-US" altLang="ko-KR" sz="1050" dirty="0">
                <a:solidFill>
                  <a:srgbClr val="34314C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65BC66-EA19-4412-B3DB-086861CD1155}"/>
              </a:ext>
            </a:extLst>
          </p:cNvPr>
          <p:cNvGrpSpPr/>
          <p:nvPr/>
        </p:nvGrpSpPr>
        <p:grpSpPr>
          <a:xfrm>
            <a:off x="5921997" y="1768687"/>
            <a:ext cx="1841363" cy="3028210"/>
            <a:chOff x="5922350" y="1768687"/>
            <a:chExt cx="1841363" cy="302821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096000" y="1768687"/>
              <a:ext cx="1494064" cy="1363436"/>
            </a:xfrm>
            <a:prstGeom prst="roundRect">
              <a:avLst>
                <a:gd name="adj" fmla="val 7724"/>
              </a:avLst>
            </a:prstGeom>
            <a:solidFill>
              <a:schemeClr val="bg1"/>
            </a:solidFill>
            <a:ln>
              <a:solidFill>
                <a:srgbClr val="293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96000" y="3330153"/>
              <a:ext cx="1494064" cy="353513"/>
            </a:xfrm>
            <a:prstGeom prst="roundRect">
              <a:avLst>
                <a:gd name="adj" fmla="val 15935"/>
              </a:avLst>
            </a:prstGeom>
            <a:solidFill>
              <a:srgbClr val="293896"/>
            </a:solidFill>
            <a:ln>
              <a:solidFill>
                <a:srgbClr val="293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결과물 소개</a:t>
              </a:r>
              <a:endParaRPr lang="en-US" altLang="ko-KR" sz="1200" b="1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6620391" y="2029076"/>
              <a:ext cx="518868" cy="637024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2938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22350" y="3927877"/>
              <a:ext cx="1841363" cy="8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293896"/>
                  </a:solidFill>
                </a:rPr>
                <a:t>Step. 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34314C"/>
                  </a:solidFill>
                  <a:cs typeface="Aharoni" panose="02010803020104030203" pitchFamily="2" charset="-79"/>
                </a:rPr>
                <a:t>프로젝트 결과물 시연 및 상세 설명</a:t>
              </a:r>
              <a:endParaRPr lang="en-US" altLang="ko-KR" sz="1050" dirty="0">
                <a:solidFill>
                  <a:srgbClr val="34314C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A193B57-3C41-49F4-BB1B-BE336EFEE84B}"/>
              </a:ext>
            </a:extLst>
          </p:cNvPr>
          <p:cNvGrpSpPr/>
          <p:nvPr/>
        </p:nvGrpSpPr>
        <p:grpSpPr>
          <a:xfrm>
            <a:off x="3915469" y="1768687"/>
            <a:ext cx="1841363" cy="3028210"/>
            <a:chOff x="3915470" y="1768687"/>
            <a:chExt cx="1841363" cy="3028210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1CCA9F9B-2E1D-433E-9D6E-D8D2F4B208D3}"/>
                </a:ext>
              </a:extLst>
            </p:cNvPr>
            <p:cNvGrpSpPr/>
            <p:nvPr/>
          </p:nvGrpSpPr>
          <p:grpSpPr>
            <a:xfrm>
              <a:off x="3915470" y="1768687"/>
              <a:ext cx="1841363" cy="3028210"/>
              <a:chOff x="3915470" y="1768687"/>
              <a:chExt cx="1841363" cy="3028210"/>
            </a:xfrm>
          </p:grpSpPr>
          <p:sp>
            <p:nvSpPr>
              <p:cNvPr id="133" name="모서리가 둥근 직사각형 15">
                <a:extLst>
                  <a:ext uri="{FF2B5EF4-FFF2-40B4-BE49-F238E27FC236}">
                    <a16:creationId xmlns:a16="http://schemas.microsoft.com/office/drawing/2014/main" id="{FD14267A-5C45-40C7-8223-BE936EC07E06}"/>
                  </a:ext>
                </a:extLst>
              </p:cNvPr>
              <p:cNvSpPr/>
              <p:nvPr/>
            </p:nvSpPr>
            <p:spPr>
              <a:xfrm>
                <a:off x="4089120" y="1768687"/>
                <a:ext cx="1494064" cy="1363436"/>
              </a:xfrm>
              <a:prstGeom prst="roundRect">
                <a:avLst>
                  <a:gd name="adj" fmla="val 7724"/>
                </a:avLst>
              </a:prstGeom>
              <a:solidFill>
                <a:srgbClr val="F5F6F9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모서리가 둥근 직사각형 16">
                <a:extLst>
                  <a:ext uri="{FF2B5EF4-FFF2-40B4-BE49-F238E27FC236}">
                    <a16:creationId xmlns:a16="http://schemas.microsoft.com/office/drawing/2014/main" id="{12E1A388-B8E1-421F-823A-45191091ACAD}"/>
                  </a:ext>
                </a:extLst>
              </p:cNvPr>
              <p:cNvSpPr/>
              <p:nvPr/>
            </p:nvSpPr>
            <p:spPr>
              <a:xfrm>
                <a:off x="4089120" y="3330153"/>
                <a:ext cx="1494064" cy="353513"/>
              </a:xfrm>
              <a:prstGeom prst="roundRect">
                <a:avLst>
                  <a:gd name="adj" fmla="val 15935"/>
                </a:avLst>
              </a:prstGeom>
              <a:solidFill>
                <a:srgbClr val="F5F6F9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Aharoni" panose="02010803020104030203" pitchFamily="2" charset="-79"/>
                  </a:rPr>
                  <a:t>연구 과정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Aharoni" panose="02010803020104030203" pitchFamily="2" charset="-79"/>
                </a:endParaRPr>
              </a:p>
            </p:txBody>
          </p:sp>
          <p:grpSp>
            <p:nvGrpSpPr>
              <p:cNvPr id="135" name="Group 28">
                <a:extLst>
                  <a:ext uri="{FF2B5EF4-FFF2-40B4-BE49-F238E27FC236}">
                    <a16:creationId xmlns:a16="http://schemas.microsoft.com/office/drawing/2014/main" id="{0F643251-4738-4550-B167-154EB64D3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518836" y="2043738"/>
                <a:ext cx="645665" cy="565084"/>
                <a:chOff x="496" y="4251"/>
                <a:chExt cx="641" cy="561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37" name="Freeform 30">
                  <a:extLst>
                    <a:ext uri="{FF2B5EF4-FFF2-40B4-BE49-F238E27FC236}">
                      <a16:creationId xmlns:a16="http://schemas.microsoft.com/office/drawing/2014/main" id="{9FF84B33-D0C3-4C6A-9310-867353A29E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Freeform 31">
                  <a:extLst>
                    <a:ext uri="{FF2B5EF4-FFF2-40B4-BE49-F238E27FC236}">
                      <a16:creationId xmlns:a16="http://schemas.microsoft.com/office/drawing/2014/main" id="{ED95A2D1-AAC8-404B-8B8E-95D1906A7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17D6E2C-FFF1-4955-B340-6EA0D9ABE01C}"/>
                  </a:ext>
                </a:extLst>
              </p:cNvPr>
              <p:cNvSpPr txBox="1"/>
              <p:nvPr/>
            </p:nvSpPr>
            <p:spPr>
              <a:xfrm>
                <a:off x="3915470" y="3927877"/>
                <a:ext cx="1841363" cy="869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Step. 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Aharoni" panose="02010803020104030203" pitchFamily="2" charset="-79"/>
                  </a:rPr>
                  <a:t>프로젝트의 연구 상세한 과정 및 개선방향 설명</a:t>
                </a:r>
                <a:endParaRPr lang="en-US" altLang="ko-KR" sz="105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6512F35D-7B4A-4F33-8DF4-5A95AB3F1E6E}"/>
                </a:ext>
              </a:extLst>
            </p:cNvPr>
            <p:cNvGrpSpPr/>
            <p:nvPr/>
          </p:nvGrpSpPr>
          <p:grpSpPr>
            <a:xfrm>
              <a:off x="3915470" y="1768687"/>
              <a:ext cx="1841363" cy="3028210"/>
              <a:chOff x="3915470" y="1768687"/>
              <a:chExt cx="1841363" cy="3028210"/>
            </a:xfrm>
          </p:grpSpPr>
          <p:sp>
            <p:nvSpPr>
              <p:cNvPr id="130" name="모서리가 둥근 직사각형 15">
                <a:extLst>
                  <a:ext uri="{FF2B5EF4-FFF2-40B4-BE49-F238E27FC236}">
                    <a16:creationId xmlns:a16="http://schemas.microsoft.com/office/drawing/2014/main" id="{6B59E9F5-D297-41DF-BFDC-3DEAC9E9ABF3}"/>
                  </a:ext>
                </a:extLst>
              </p:cNvPr>
              <p:cNvSpPr/>
              <p:nvPr/>
            </p:nvSpPr>
            <p:spPr>
              <a:xfrm>
                <a:off x="4089120" y="1768687"/>
                <a:ext cx="1494064" cy="1363436"/>
              </a:xfrm>
              <a:prstGeom prst="roundRect">
                <a:avLst>
                  <a:gd name="adj" fmla="val 7724"/>
                </a:avLst>
              </a:prstGeom>
              <a:solidFill>
                <a:srgbClr val="F5F6F9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모서리가 둥근 직사각형 16">
                <a:extLst>
                  <a:ext uri="{FF2B5EF4-FFF2-40B4-BE49-F238E27FC236}">
                    <a16:creationId xmlns:a16="http://schemas.microsoft.com/office/drawing/2014/main" id="{B0876B61-7082-4324-8CD2-0F5A20CD956F}"/>
                  </a:ext>
                </a:extLst>
              </p:cNvPr>
              <p:cNvSpPr/>
              <p:nvPr/>
            </p:nvSpPr>
            <p:spPr>
              <a:xfrm>
                <a:off x="4089120" y="3330153"/>
                <a:ext cx="1494064" cy="353513"/>
              </a:xfrm>
              <a:prstGeom prst="roundRect">
                <a:avLst>
                  <a:gd name="adj" fmla="val 15935"/>
                </a:avLst>
              </a:prstGeom>
              <a:solidFill>
                <a:srgbClr val="F5F6F9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srgbClr val="696969"/>
                    </a:solidFill>
                    <a:cs typeface="Aharoni" panose="02010803020104030203" pitchFamily="2" charset="-79"/>
                  </a:rPr>
                  <a:t>연구 과정</a:t>
                </a:r>
                <a:endParaRPr lang="en-US" altLang="ko-KR" sz="1200" b="1" dirty="0">
                  <a:solidFill>
                    <a:srgbClr val="696969"/>
                  </a:solidFill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B0BA5D6-39CE-4CFD-A27E-5F492486D0BD}"/>
                  </a:ext>
                </a:extLst>
              </p:cNvPr>
              <p:cNvSpPr txBox="1"/>
              <p:nvPr/>
            </p:nvSpPr>
            <p:spPr>
              <a:xfrm>
                <a:off x="3915470" y="3927877"/>
                <a:ext cx="1841363" cy="869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696969"/>
                    </a:solidFill>
                  </a:rPr>
                  <a:t>Step. 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Aharoni" panose="02010803020104030203" pitchFamily="2" charset="-79"/>
                  </a:rPr>
                  <a:t>프로젝트의 연구 상세한 과정 및 개선방향 설명</a:t>
                </a:r>
                <a:endParaRPr lang="en-US" altLang="ko-KR" sz="105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29" name="그래픽 128" descr="책">
              <a:extLst>
                <a:ext uri="{FF2B5EF4-FFF2-40B4-BE49-F238E27FC236}">
                  <a16:creationId xmlns:a16="http://schemas.microsoft.com/office/drawing/2014/main" id="{5872EB58-8A60-460C-A18E-6DE195A8C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3870" y="2043738"/>
              <a:ext cx="701943" cy="701943"/>
            </a:xfrm>
            <a:prstGeom prst="rect">
              <a:avLst/>
            </a:prstGeom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4DD8316-5DED-436F-9C27-B9460157C6D0}"/>
              </a:ext>
            </a:extLst>
          </p:cNvPr>
          <p:cNvGrpSpPr/>
          <p:nvPr/>
        </p:nvGrpSpPr>
        <p:grpSpPr>
          <a:xfrm>
            <a:off x="3915470" y="1768687"/>
            <a:ext cx="1841363" cy="3028210"/>
            <a:chOff x="3915470" y="1768687"/>
            <a:chExt cx="1841363" cy="30282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64F2D4A-4EDB-4318-B0C9-9B2AD075181D}"/>
                </a:ext>
              </a:extLst>
            </p:cNvPr>
            <p:cNvGrpSpPr/>
            <p:nvPr/>
          </p:nvGrpSpPr>
          <p:grpSpPr>
            <a:xfrm>
              <a:off x="3915470" y="1768687"/>
              <a:ext cx="1841363" cy="3028210"/>
              <a:chOff x="3915470" y="1768687"/>
              <a:chExt cx="1841363" cy="3028210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4089120" y="1768687"/>
                <a:ext cx="1494064" cy="1363436"/>
              </a:xfrm>
              <a:prstGeom prst="roundRect">
                <a:avLst>
                  <a:gd name="adj" fmla="val 7724"/>
                </a:avLst>
              </a:prstGeom>
              <a:solidFill>
                <a:srgbClr val="F5F6F9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089120" y="3330153"/>
                <a:ext cx="1494064" cy="353513"/>
              </a:xfrm>
              <a:prstGeom prst="roundRect">
                <a:avLst>
                  <a:gd name="adj" fmla="val 15935"/>
                </a:avLst>
              </a:prstGeom>
              <a:solidFill>
                <a:srgbClr val="F5F6F9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Aharoni" panose="02010803020104030203" pitchFamily="2" charset="-79"/>
                  </a:rPr>
                  <a:t>연구 과정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Aharoni" panose="02010803020104030203" pitchFamily="2" charset="-79"/>
                </a:endParaRPr>
              </a:p>
            </p:txBody>
          </p:sp>
          <p:grpSp>
            <p:nvGrpSpPr>
              <p:cNvPr id="22" name="Group 28"/>
              <p:cNvGrpSpPr>
                <a:grpSpLocks noChangeAspect="1"/>
              </p:cNvGrpSpPr>
              <p:nvPr/>
            </p:nvGrpSpPr>
            <p:grpSpPr bwMode="auto">
              <a:xfrm>
                <a:off x="4518836" y="2043738"/>
                <a:ext cx="645665" cy="565084"/>
                <a:chOff x="496" y="4251"/>
                <a:chExt cx="641" cy="561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3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3915470" y="3927877"/>
                <a:ext cx="1841363" cy="869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Step. 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Aharoni" panose="02010803020104030203" pitchFamily="2" charset="-79"/>
                  </a:rPr>
                  <a:t>프로젝트의 연구 상세한 과정 및 개선방향 설명</a:t>
                </a:r>
                <a:endParaRPr lang="en-US" altLang="ko-KR" sz="105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18AC4576-719C-4B6E-A5FF-4FB8E8DF618E}"/>
                </a:ext>
              </a:extLst>
            </p:cNvPr>
            <p:cNvGrpSpPr/>
            <p:nvPr/>
          </p:nvGrpSpPr>
          <p:grpSpPr>
            <a:xfrm>
              <a:off x="3915470" y="1768687"/>
              <a:ext cx="1841363" cy="3028210"/>
              <a:chOff x="3915470" y="1768687"/>
              <a:chExt cx="1841363" cy="3028210"/>
            </a:xfrm>
          </p:grpSpPr>
          <p:sp>
            <p:nvSpPr>
              <p:cNvPr id="103" name="모서리가 둥근 직사각형 15">
                <a:extLst>
                  <a:ext uri="{FF2B5EF4-FFF2-40B4-BE49-F238E27FC236}">
                    <a16:creationId xmlns:a16="http://schemas.microsoft.com/office/drawing/2014/main" id="{C800772B-8677-40FA-89DA-F5A079D65700}"/>
                  </a:ext>
                </a:extLst>
              </p:cNvPr>
              <p:cNvSpPr/>
              <p:nvPr/>
            </p:nvSpPr>
            <p:spPr>
              <a:xfrm>
                <a:off x="4089120" y="1768687"/>
                <a:ext cx="1494064" cy="1363436"/>
              </a:xfrm>
              <a:prstGeom prst="roundRect">
                <a:avLst>
                  <a:gd name="adj" fmla="val 7724"/>
                </a:avLst>
              </a:prstGeom>
              <a:solidFill>
                <a:schemeClr val="bg1"/>
              </a:solidFill>
              <a:ln>
                <a:solidFill>
                  <a:srgbClr val="293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6">
                <a:extLst>
                  <a:ext uri="{FF2B5EF4-FFF2-40B4-BE49-F238E27FC236}">
                    <a16:creationId xmlns:a16="http://schemas.microsoft.com/office/drawing/2014/main" id="{3CCF7807-0240-456F-B28B-6180C7CCABF4}"/>
                  </a:ext>
                </a:extLst>
              </p:cNvPr>
              <p:cNvSpPr/>
              <p:nvPr/>
            </p:nvSpPr>
            <p:spPr>
              <a:xfrm>
                <a:off x="4089120" y="3330153"/>
                <a:ext cx="1494064" cy="353513"/>
              </a:xfrm>
              <a:prstGeom prst="roundRect">
                <a:avLst>
                  <a:gd name="adj" fmla="val 15935"/>
                </a:avLst>
              </a:prstGeom>
              <a:solidFill>
                <a:srgbClr val="293896"/>
              </a:solidFill>
              <a:ln>
                <a:solidFill>
                  <a:srgbClr val="293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schemeClr val="bg1"/>
                    </a:solidFill>
                    <a:cs typeface="Aharoni" panose="02010803020104030203" pitchFamily="2" charset="-79"/>
                  </a:rPr>
                  <a:t>연구 과정</a:t>
                </a:r>
                <a:endParaRPr lang="en-US" altLang="ko-KR" sz="1200" b="1" dirty="0">
                  <a:solidFill>
                    <a:schemeClr val="bg1"/>
                  </a:solidFill>
                  <a:cs typeface="Aharoni" panose="02010803020104030203" pitchFamily="2" charset="-79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9B195C3-E7DB-4D92-B69B-970A784CCB16}"/>
                  </a:ext>
                </a:extLst>
              </p:cNvPr>
              <p:cNvSpPr txBox="1"/>
              <p:nvPr/>
            </p:nvSpPr>
            <p:spPr>
              <a:xfrm>
                <a:off x="3915470" y="3927877"/>
                <a:ext cx="1841363" cy="869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293896"/>
                    </a:solidFill>
                  </a:rPr>
                  <a:t>Step. 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srgbClr val="34314C"/>
                    </a:solidFill>
                    <a:cs typeface="Aharoni" panose="02010803020104030203" pitchFamily="2" charset="-79"/>
                  </a:rPr>
                  <a:t>프로젝트의 연구 상세한 과정 및 개선방향 설명</a:t>
                </a:r>
                <a:endParaRPr lang="en-US" altLang="ko-KR" sz="1050" dirty="0">
                  <a:solidFill>
                    <a:srgbClr val="34314C"/>
                  </a:solidFill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24" name="그래픽 123" descr="책">
              <a:extLst>
                <a:ext uri="{FF2B5EF4-FFF2-40B4-BE49-F238E27FC236}">
                  <a16:creationId xmlns:a16="http://schemas.microsoft.com/office/drawing/2014/main" id="{51AA78A0-E040-47D3-9510-97F49A97A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3870" y="2043738"/>
              <a:ext cx="701943" cy="70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2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293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Metro_helper</a:t>
            </a: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소개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종로산업정보학교 컴퓨터보안과 김재서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8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박화비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F9149C2-730B-4AF1-B3BC-DD7FAEBE9C25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C7DF322-B782-4B25-A133-CE55A9DBAC39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B6EA63F-89B1-4B1D-8E2F-C6605F65E1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1629000"/>
                <a:ext cx="3600000" cy="3600000"/>
              </a:xfrm>
              <a:prstGeom prst="ellipse">
                <a:avLst/>
              </a:prstGeom>
              <a:solidFill>
                <a:srgbClr val="EEE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22B42D2-90A7-4EDC-96BC-7D1E842B1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136" b="97561" l="2400" r="94400">
                            <a14:foregroundMark x1="43200" y1="42160" x2="43200" y2="42160"/>
                            <a14:foregroundMark x1="43200" y1="42160" x2="43200" y2="42160"/>
                            <a14:foregroundMark x1="46000" y1="30314" x2="46000" y2="30314"/>
                            <a14:foregroundMark x1="46000" y1="30314" x2="46000" y2="30314"/>
                            <a14:foregroundMark x1="35600" y1="31359" x2="56000" y2="29268"/>
                            <a14:foregroundMark x1="56000" y1="29268" x2="23200" y2="34843"/>
                            <a14:foregroundMark x1="23200" y1="34843" x2="44000" y2="31707"/>
                            <a14:foregroundMark x1="44000" y1="31707" x2="50800" y2="50871"/>
                            <a14:foregroundMark x1="50800" y1="50871" x2="58800" y2="33798"/>
                            <a14:foregroundMark x1="58800" y1="33798" x2="51600" y2="52265"/>
                            <a14:foregroundMark x1="51600" y1="52265" x2="66800" y2="40070"/>
                            <a14:foregroundMark x1="66800" y1="40070" x2="50400" y2="55052"/>
                            <a14:foregroundMark x1="50400" y1="55052" x2="60800" y2="38676"/>
                            <a14:foregroundMark x1="60800" y1="38676" x2="42400" y2="80836"/>
                            <a14:foregroundMark x1="42400" y1="80836" x2="52800" y2="74216"/>
                            <a14:foregroundMark x1="69200" y1="36237" x2="49600" y2="70383"/>
                            <a14:foregroundMark x1="49600" y1="70383" x2="94400" y2="43902"/>
                            <a14:foregroundMark x1="94400" y1="43902" x2="75200" y2="23693"/>
                            <a14:foregroundMark x1="75200" y1="23693" x2="52800" y2="33449"/>
                            <a14:foregroundMark x1="52800" y1="33449" x2="49600" y2="56794"/>
                            <a14:foregroundMark x1="49600" y1="56794" x2="81200" y2="38328"/>
                            <a14:foregroundMark x1="81200" y1="38328" x2="57600" y2="38676"/>
                            <a14:foregroundMark x1="57600" y1="38676" x2="56000" y2="56098"/>
                            <a14:foregroundMark x1="56000" y1="56098" x2="79200" y2="40767"/>
                            <a14:foregroundMark x1="79200" y1="40767" x2="53200" y2="53659"/>
                            <a14:foregroundMark x1="53200" y1="53659" x2="78800" y2="42160"/>
                            <a14:foregroundMark x1="78800" y1="42160" x2="59600" y2="56794"/>
                            <a14:foregroundMark x1="59600" y1="56794" x2="82400" y2="49477"/>
                            <a14:foregroundMark x1="82400" y1="49477" x2="84800" y2="56794"/>
                            <a14:foregroundMark x1="36400" y1="11498" x2="36000" y2="11498"/>
                            <a14:foregroundMark x1="36000" y1="11498" x2="39200" y2="8362"/>
                            <a14:foregroundMark x1="64400" y1="4530" x2="62400" y2="6620"/>
                            <a14:foregroundMark x1="60400" y1="19861" x2="60400" y2="17073"/>
                            <a14:foregroundMark x1="38000" y1="4181" x2="38000" y2="4181"/>
                            <a14:foregroundMark x1="38000" y1="4181" x2="38000" y2="4181"/>
                            <a14:foregroundMark x1="38000" y1="4181" x2="38000" y2="4181"/>
                            <a14:foregroundMark x1="38400" y1="95470" x2="38400" y2="95470"/>
                            <a14:foregroundMark x1="38400" y1="95470" x2="38400" y2="95470"/>
                            <a14:foregroundMark x1="60400" y1="96864" x2="60400" y2="96864"/>
                            <a14:foregroundMark x1="60400" y1="96864" x2="60400" y2="96864"/>
                            <a14:foregroundMark x1="37600" y1="97561" x2="37600" y2="97561"/>
                            <a14:foregroundMark x1="37600" y1="97561" x2="37600" y2="97561"/>
                            <a14:foregroundMark x1="8000" y1="62369" x2="8000" y2="62369"/>
                            <a14:foregroundMark x1="8000" y1="62369" x2="8000" y2="62369"/>
                            <a14:foregroundMark x1="2800" y1="60627" x2="2800" y2="60627"/>
                            <a14:foregroundMark x1="2800" y1="60627" x2="2800" y2="60627"/>
                            <a14:foregroundMark x1="42400" y1="38328" x2="42400" y2="38328"/>
                            <a14:foregroundMark x1="42400" y1="38328" x2="42400" y2="38328"/>
                            <a14:foregroundMark x1="38800" y1="35192" x2="38800" y2="35192"/>
                            <a14:foregroundMark x1="38800" y1="35192" x2="38800" y2="35192"/>
                            <a14:foregroundMark x1="46000" y1="50871" x2="46000" y2="50871"/>
                            <a14:foregroundMark x1="46000" y1="50871" x2="46000" y2="50871"/>
                            <a14:foregroundMark x1="65200" y1="31707" x2="65200" y2="31707"/>
                            <a14:foregroundMark x1="65200" y1="31707" x2="65200" y2="31707"/>
                            <a14:foregroundMark x1="64400" y1="33101" x2="64400" y2="33101"/>
                            <a14:foregroundMark x1="64400" y1="33101" x2="64400" y2="33101"/>
                            <a14:foregroundMark x1="64400" y1="33101" x2="64400" y2="33101"/>
                            <a14:foregroundMark x1="63200" y1="3136" x2="63200" y2="3136"/>
                            <a14:foregroundMark x1="63200" y1="3136" x2="63200" y2="313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0708" y="1944053"/>
                <a:ext cx="1031909" cy="1184632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9245B4-DF1E-4247-9ABC-03842D502CB8}"/>
                  </a:ext>
                </a:extLst>
              </p:cNvPr>
              <p:cNvSpPr txBox="1"/>
              <p:nvPr/>
            </p:nvSpPr>
            <p:spPr>
              <a:xfrm>
                <a:off x="5992617" y="2048685"/>
                <a:ext cx="1539204" cy="101566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FF3F44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지하철</a:t>
                </a:r>
                <a:endParaRPr lang="en-US" altLang="ko-KR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r>
                  <a:rPr lang="ko-KR" altLang="en-US" sz="2000" dirty="0">
                    <a:solidFill>
                      <a:srgbClr val="FF3F44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민원 신청은</a:t>
                </a:r>
                <a:endParaRPr lang="en-US" altLang="ko-KR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r>
                  <a:rPr lang="ko-KR" altLang="en-US" sz="2000" dirty="0">
                    <a:solidFill>
                      <a:srgbClr val="FF3F44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여기로</a:t>
                </a:r>
                <a:r>
                  <a:rPr lang="en-US" altLang="ko-KR" sz="2000" dirty="0">
                    <a:solidFill>
                      <a:srgbClr val="FF3F44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~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F805CF-86A7-409A-B84B-982EBF25C239}"/>
                  </a:ext>
                </a:extLst>
              </p:cNvPr>
              <p:cNvSpPr txBox="1"/>
              <p:nvPr/>
            </p:nvSpPr>
            <p:spPr>
              <a:xfrm>
                <a:off x="4624283" y="3064348"/>
                <a:ext cx="2943433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태그 또는 </a:t>
                </a:r>
                <a:r>
                  <a:rPr lang="en-US" altLang="ko-KR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QR</a:t>
                </a:r>
                <a:r>
                  <a:rPr lang="ko-KR" altLang="en-US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코드를 </a:t>
                </a:r>
                <a:endParaRPr lang="en-US" altLang="ko-KR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algn="ctr"/>
                <a:r>
                  <a:rPr lang="ko-KR" altLang="en-US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스캔해주세요</a:t>
                </a:r>
                <a:r>
                  <a:rPr lang="en-US" altLang="ko-KR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!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6BEEE2-183B-47BC-BAD6-5CFAFBE13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6000" y="3926122"/>
              <a:ext cx="1080000" cy="1080000"/>
            </a:xfrm>
            <a:prstGeom prst="rect">
              <a:avLst/>
            </a:prstGeom>
            <a:noFill/>
            <a:ln w="317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QR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52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221</Words>
  <Application>Microsoft Office PowerPoint</Application>
  <PresentationFormat>와이드스크린</PresentationFormat>
  <Paragraphs>52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여기어때 잘난체 OTF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JaeSeo</dc:creator>
  <cp:lastModifiedBy>Kim JaeSeo</cp:lastModifiedBy>
  <cp:revision>2</cp:revision>
  <dcterms:created xsi:type="dcterms:W3CDTF">2019-07-23T10:25:40Z</dcterms:created>
  <dcterms:modified xsi:type="dcterms:W3CDTF">2019-07-23T13:53:30Z</dcterms:modified>
</cp:coreProperties>
</file>