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AE7"/>
    <a:srgbClr val="EBDCDC"/>
    <a:srgbClr val="FF3F44"/>
    <a:srgbClr val="FFFFFF"/>
    <a:srgbClr val="EE7473"/>
    <a:srgbClr val="34314C"/>
    <a:srgbClr val="47B8E0"/>
    <a:srgbClr val="FFC952"/>
    <a:srgbClr val="0096D4"/>
    <a:srgbClr val="FF7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13D8D-0667-4770-89C7-7A00D84FC556}" v="5" dt="2019-06-22T04:09:19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서 " userId="f28e74f1-d972-4682-9675-f04b11a4d657" providerId="ADAL" clId="{71D13D8D-0667-4770-89C7-7A00D84FC556}"/>
    <pc:docChg chg="custSel modSld">
      <pc:chgData name="김재서 " userId="f28e74f1-d972-4682-9675-f04b11a4d657" providerId="ADAL" clId="{71D13D8D-0667-4770-89C7-7A00D84FC556}" dt="2019-06-22T04:09:19.565" v="47" actId="164"/>
      <pc:docMkLst>
        <pc:docMk/>
      </pc:docMkLst>
      <pc:sldChg chg="addSp delSp modSp">
        <pc:chgData name="김재서 " userId="f28e74f1-d972-4682-9675-f04b11a4d657" providerId="ADAL" clId="{71D13D8D-0667-4770-89C7-7A00D84FC556}" dt="2019-06-22T04:09:19.565" v="47" actId="164"/>
        <pc:sldMkLst>
          <pc:docMk/>
          <pc:sldMk cId="123282635" sldId="256"/>
        </pc:sldMkLst>
        <pc:spChg chg="mod topLvl">
          <ac:chgData name="김재서 " userId="f28e74f1-d972-4682-9675-f04b11a4d657" providerId="ADAL" clId="{71D13D8D-0667-4770-89C7-7A00D84FC556}" dt="2019-06-22T04:09:19.565" v="47" actId="164"/>
          <ac:spMkLst>
            <pc:docMk/>
            <pc:sldMk cId="123282635" sldId="256"/>
            <ac:spMk id="2" creationId="{06DCA918-3C00-46AC-9A6D-630E21C65738}"/>
          </ac:spMkLst>
        </pc:spChg>
        <pc:spChg chg="del mod topLvl">
          <ac:chgData name="김재서 " userId="f28e74f1-d972-4682-9675-f04b11a4d657" providerId="ADAL" clId="{71D13D8D-0667-4770-89C7-7A00D84FC556}" dt="2019-06-22T04:08:11.052" v="36" actId="478"/>
          <ac:spMkLst>
            <pc:docMk/>
            <pc:sldMk cId="123282635" sldId="256"/>
            <ac:spMk id="4" creationId="{001ABFF0-9D0F-44AA-A1A3-D1AB450982C9}"/>
          </ac:spMkLst>
        </pc:spChg>
        <pc:spChg chg="add mod ord">
          <ac:chgData name="김재서 " userId="f28e74f1-d972-4682-9675-f04b11a4d657" providerId="ADAL" clId="{71D13D8D-0667-4770-89C7-7A00D84FC556}" dt="2019-06-22T04:09:19.565" v="47" actId="164"/>
          <ac:spMkLst>
            <pc:docMk/>
            <pc:sldMk cId="123282635" sldId="256"/>
            <ac:spMk id="5" creationId="{ED2EEF5F-D0E6-4C3B-AFA2-DF3F7032A282}"/>
          </ac:spMkLst>
        </pc:spChg>
        <pc:spChg chg="mod topLvl">
          <ac:chgData name="김재서 " userId="f28e74f1-d972-4682-9675-f04b11a4d657" providerId="ADAL" clId="{71D13D8D-0667-4770-89C7-7A00D84FC556}" dt="2019-06-22T04:09:19.565" v="47" actId="164"/>
          <ac:spMkLst>
            <pc:docMk/>
            <pc:sldMk cId="123282635" sldId="256"/>
            <ac:spMk id="11" creationId="{281D2313-DBC6-4A91-A8C8-803882B44BA8}"/>
          </ac:spMkLst>
        </pc:spChg>
        <pc:grpChg chg="del mod">
          <ac:chgData name="김재서 " userId="f28e74f1-d972-4682-9675-f04b11a4d657" providerId="ADAL" clId="{71D13D8D-0667-4770-89C7-7A00D84FC556}" dt="2019-06-22T04:06:19.018" v="10" actId="165"/>
          <ac:grpSpMkLst>
            <pc:docMk/>
            <pc:sldMk cId="123282635" sldId="256"/>
            <ac:grpSpMk id="3" creationId="{29DC306F-1B4C-4829-8E15-FABDE995C140}"/>
          </ac:grpSpMkLst>
        </pc:grpChg>
        <pc:grpChg chg="add mod">
          <ac:chgData name="김재서 " userId="f28e74f1-d972-4682-9675-f04b11a4d657" providerId="ADAL" clId="{71D13D8D-0667-4770-89C7-7A00D84FC556}" dt="2019-06-22T04:09:19.565" v="47" actId="164"/>
          <ac:grpSpMkLst>
            <pc:docMk/>
            <pc:sldMk cId="123282635" sldId="256"/>
            <ac:grpSpMk id="6" creationId="{54F83C2F-7552-42DF-AD95-BFD884477F98}"/>
          </ac:grpSpMkLst>
        </pc:grpChg>
        <pc:picChg chg="mod topLvl">
          <ac:chgData name="김재서 " userId="f28e74f1-d972-4682-9675-f04b11a4d657" providerId="ADAL" clId="{71D13D8D-0667-4770-89C7-7A00D84FC556}" dt="2019-06-22T04:09:19.565" v="47" actId="164"/>
          <ac:picMkLst>
            <pc:docMk/>
            <pc:sldMk cId="123282635" sldId="256"/>
            <ac:picMk id="10" creationId="{7939FC35-D4BE-4F7F-99D5-230B673CE090}"/>
          </ac:picMkLst>
        </pc:picChg>
      </pc:sldChg>
    </pc:docChg>
  </pc:docChgLst>
  <pc:docChgLst>
    <pc:chgData name="김재서 " userId="f28e74f1-d972-4682-9675-f04b11a4d657" providerId="ADAL" clId="{67F7436F-35F5-4393-B0E4-B12B4673CFC8}"/>
    <pc:docChg chg="undo custSel modSld">
      <pc:chgData name="김재서 " userId="f28e74f1-d972-4682-9675-f04b11a4d657" providerId="ADAL" clId="{67F7436F-35F5-4393-B0E4-B12B4673CFC8}" dt="2019-06-19T13:51:40.648" v="128" actId="207"/>
      <pc:docMkLst>
        <pc:docMk/>
      </pc:docMkLst>
      <pc:sldChg chg="addSp modSp">
        <pc:chgData name="김재서 " userId="f28e74f1-d972-4682-9675-f04b11a4d657" providerId="ADAL" clId="{67F7436F-35F5-4393-B0E4-B12B4673CFC8}" dt="2019-06-19T13:51:40.648" v="128" actId="207"/>
        <pc:sldMkLst>
          <pc:docMk/>
          <pc:sldMk cId="123282635" sldId="256"/>
        </pc:sldMkLst>
        <pc:spChg chg="mod">
          <ac:chgData name="김재서 " userId="f28e74f1-d972-4682-9675-f04b11a4d657" providerId="ADAL" clId="{67F7436F-35F5-4393-B0E4-B12B4673CFC8}" dt="2019-06-19T11:58:10.622" v="124" actId="1076"/>
          <ac:spMkLst>
            <pc:docMk/>
            <pc:sldMk cId="123282635" sldId="256"/>
            <ac:spMk id="2" creationId="{06DCA918-3C00-46AC-9A6D-630E21C65738}"/>
          </ac:spMkLst>
        </pc:spChg>
        <pc:spChg chg="mod ord">
          <ac:chgData name="김재서 " userId="f28e74f1-d972-4682-9675-f04b11a4d657" providerId="ADAL" clId="{67F7436F-35F5-4393-B0E4-B12B4673CFC8}" dt="2019-06-19T13:51:40.648" v="128" actId="207"/>
          <ac:spMkLst>
            <pc:docMk/>
            <pc:sldMk cId="123282635" sldId="256"/>
            <ac:spMk id="4" creationId="{001ABFF0-9D0F-44AA-A1A3-D1AB450982C9}"/>
          </ac:spMkLst>
        </pc:spChg>
        <pc:spChg chg="add mod">
          <ac:chgData name="김재서 " userId="f28e74f1-d972-4682-9675-f04b11a4d657" providerId="ADAL" clId="{67F7436F-35F5-4393-B0E4-B12B4673CFC8}" dt="2019-06-19T12:09:47.884" v="127" actId="207"/>
          <ac:spMkLst>
            <pc:docMk/>
            <pc:sldMk cId="123282635" sldId="256"/>
            <ac:spMk id="5" creationId="{C3F53F74-65A9-455E-90E1-CBC297673B1D}"/>
          </ac:spMkLst>
        </pc:spChg>
        <pc:spChg chg="mod">
          <ac:chgData name="김재서 " userId="f28e74f1-d972-4682-9675-f04b11a4d657" providerId="ADAL" clId="{67F7436F-35F5-4393-B0E4-B12B4673CFC8}" dt="2019-06-19T11:56:03.453" v="40" actId="1076"/>
          <ac:spMkLst>
            <pc:docMk/>
            <pc:sldMk cId="123282635" sldId="256"/>
            <ac:spMk id="11" creationId="{281D2313-DBC6-4A91-A8C8-803882B44BA8}"/>
          </ac:spMkLst>
        </pc:spChg>
        <pc:grpChg chg="mod">
          <ac:chgData name="김재서 " userId="f28e74f1-d972-4682-9675-f04b11a4d657" providerId="ADAL" clId="{67F7436F-35F5-4393-B0E4-B12B4673CFC8}" dt="2019-06-19T11:56:47.465" v="48" actId="164"/>
          <ac:grpSpMkLst>
            <pc:docMk/>
            <pc:sldMk cId="123282635" sldId="256"/>
            <ac:grpSpMk id="3" creationId="{29DC306F-1B4C-4829-8E15-FABDE995C140}"/>
          </ac:grpSpMkLst>
        </pc:grpChg>
        <pc:grpChg chg="add mod">
          <ac:chgData name="김재서 " userId="f28e74f1-d972-4682-9675-f04b11a4d657" providerId="ADAL" clId="{67F7436F-35F5-4393-B0E4-B12B4673CFC8}" dt="2019-06-19T11:56:47.465" v="48" actId="164"/>
          <ac:grpSpMkLst>
            <pc:docMk/>
            <pc:sldMk cId="123282635" sldId="256"/>
            <ac:grpSpMk id="6" creationId="{3F764EA3-3546-4390-900A-3A5DECE25A69}"/>
          </ac:grpSpMkLst>
        </pc:grpChg>
        <pc:picChg chg="mod">
          <ac:chgData name="김재서 " userId="f28e74f1-d972-4682-9675-f04b11a4d657" providerId="ADAL" clId="{67F7436F-35F5-4393-B0E4-B12B4673CFC8}" dt="2019-06-19T11:55:42.529" v="37" actId="1076"/>
          <ac:picMkLst>
            <pc:docMk/>
            <pc:sldMk cId="123282635" sldId="256"/>
            <ac:picMk id="10" creationId="{7939FC35-D4BE-4F7F-99D5-230B673CE0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4893-2C90-4CA5-B656-8C9C076C8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32180-1BD8-4F0C-9C7F-5C0D939E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8209A-DD4A-49CD-8395-67D9E171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EE09B-A67C-42B1-962B-968A7823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4A9D8-5B19-4FCA-9117-10D78E43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2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CD24E-021E-43B8-A577-E6C9388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F83A5-7098-4E96-99D6-BF31113B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5E549-AC04-45B9-8CA3-9340419A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49DE-FC44-4E5C-9E04-EC3687B4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8C659-12F6-424C-9252-8F713637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8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54CEAD-B196-4161-BD61-F3754733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6A87D-0086-4C45-97EB-741469ED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CA447-9F5B-4A2A-8EBF-F273ED1E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8468-0217-442D-B9F6-F1100DB0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34E6E-4E0A-4FF0-9EDA-10F94EFA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4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A1983-98F9-47D8-9FF4-DA6642A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053E3-13FA-4D6B-91E4-F7185D41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04ECC-64B6-4658-BCE3-F3630874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921B-0BA7-44B1-A74E-D8BBA14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EC5D6-EC34-4DC6-9D19-107F5159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5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147F-F2E2-42C7-BC43-597ED54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46026-CC61-41BA-B489-3687E137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9E81F-8B1F-4DF6-832A-744DC018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09FAD-A015-4AF7-BC86-65BCE33E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2862B-95EE-4B3E-B45B-59A06A5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7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2594A-85F3-40B6-9AD7-A1F84385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87EFE-39F5-495A-ABEE-0BECB7A0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E1741-C063-4D46-9AAB-210A6EC1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0CDC0-3458-4FF6-BB80-E8B87EC3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E8159-30A1-4446-B0C1-C2947DED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89682-12D5-469C-96DC-3BF0C46A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7621E-F466-4E83-8EEC-5BDD8C28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8D3DF-433E-4D01-84DB-BAF3D91B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93C4D-5D33-4E68-8158-B7D3D742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50F95-06AE-4998-BCBF-611603AE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4DB8AC-C403-49CA-B289-EB559ADD4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8DE9B7-A535-41E0-B867-3B49113E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7B204-1E98-458D-9E94-0D8B587D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DAEB2-F500-4D56-939B-6B98C238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34545-158F-4C9A-A5B3-CA0A61EE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D4471A-4175-47BA-A5B3-0FBAE9BD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45CB2-4F5E-4E34-88A2-8CD77EB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09A4C-9463-4C83-9C63-4202B332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2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76B2A-B452-42BE-A369-DB19DE70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371753-DB3B-4D55-B21D-6151E4D6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39482-AC04-41AF-8BCA-DE67CDBA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2E95E-5885-4006-B223-91E646A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300C-9B05-4331-8A08-B2C1538D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DDD1B-48B2-4E90-B506-6ACD6A99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2511E-65EB-4CE5-BDA0-99B1943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0DD39-B91C-4733-87E3-302BAF50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16EBD-30CD-4055-BBE4-DC5D4C3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A108E-32AC-4F81-9D91-82F3856A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9F6F2-BA51-4836-9231-5DB63A5DD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718B-B9A3-43C0-869E-59B6A84B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0C702-49A3-41AE-8618-9DA97B3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D290-C10C-4F67-9EBE-F22ED925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C9410-D141-46A1-AFF5-DC9B2027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EC9FBD-8217-4DCB-BB87-FEACC155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C5F39-F8BF-4281-9628-EA399581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09F70-D306-4115-A41E-0C946F715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8523-2AB8-490F-A6CE-1E421C7A907B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C0FFC-9B88-4C63-ABD4-F9C12D1F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4C235-04AD-46CC-8FDE-6CB4449E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C0D2-8677-4EE8-A82E-F3F9AE13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F83C2F-7552-42DF-AD95-BFD884477F98}"/>
              </a:ext>
            </a:extLst>
          </p:cNvPr>
          <p:cNvGrpSpPr/>
          <p:nvPr/>
        </p:nvGrpSpPr>
        <p:grpSpPr>
          <a:xfrm>
            <a:off x="2496000" y="1629000"/>
            <a:ext cx="7200000" cy="3600000"/>
            <a:chOff x="2496000" y="1629000"/>
            <a:chExt cx="7200000" cy="360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D2EEF5F-D0E6-4C3B-AFA2-DF3F7032A282}"/>
                </a:ext>
              </a:extLst>
            </p:cNvPr>
            <p:cNvSpPr/>
            <p:nvPr/>
          </p:nvSpPr>
          <p:spPr>
            <a:xfrm>
              <a:off x="2496000" y="1629000"/>
              <a:ext cx="7200000" cy="3600000"/>
            </a:xfrm>
            <a:prstGeom prst="roundRect">
              <a:avLst/>
            </a:prstGeom>
            <a:solidFill>
              <a:srgbClr val="EEE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939FC35-D4BE-4F7F-99D5-230B673C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36" b="97561" l="2400" r="94400">
                          <a14:foregroundMark x1="43200" y1="42160" x2="43200" y2="42160"/>
                          <a14:foregroundMark x1="43200" y1="42160" x2="43200" y2="42160"/>
                          <a14:foregroundMark x1="46000" y1="30314" x2="46000" y2="30314"/>
                          <a14:foregroundMark x1="46000" y1="30314" x2="46000" y2="30314"/>
                          <a14:foregroundMark x1="35600" y1="31359" x2="56000" y2="29268"/>
                          <a14:foregroundMark x1="56000" y1="29268" x2="23200" y2="34843"/>
                          <a14:foregroundMark x1="23200" y1="34843" x2="44000" y2="31707"/>
                          <a14:foregroundMark x1="44000" y1="31707" x2="50800" y2="50871"/>
                          <a14:foregroundMark x1="50800" y1="50871" x2="58800" y2="33798"/>
                          <a14:foregroundMark x1="58800" y1="33798" x2="51600" y2="52265"/>
                          <a14:foregroundMark x1="51600" y1="52265" x2="66800" y2="40070"/>
                          <a14:foregroundMark x1="66800" y1="40070" x2="50400" y2="55052"/>
                          <a14:foregroundMark x1="50400" y1="55052" x2="60800" y2="38676"/>
                          <a14:foregroundMark x1="60800" y1="38676" x2="42400" y2="80836"/>
                          <a14:foregroundMark x1="42400" y1="80836" x2="52800" y2="74216"/>
                          <a14:foregroundMark x1="69200" y1="36237" x2="49600" y2="70383"/>
                          <a14:foregroundMark x1="49600" y1="70383" x2="94400" y2="43902"/>
                          <a14:foregroundMark x1="94400" y1="43902" x2="75200" y2="23693"/>
                          <a14:foregroundMark x1="75200" y1="23693" x2="52800" y2="33449"/>
                          <a14:foregroundMark x1="52800" y1="33449" x2="49600" y2="56794"/>
                          <a14:foregroundMark x1="49600" y1="56794" x2="81200" y2="38328"/>
                          <a14:foregroundMark x1="81200" y1="38328" x2="57600" y2="38676"/>
                          <a14:foregroundMark x1="57600" y1="38676" x2="56000" y2="56098"/>
                          <a14:foregroundMark x1="56000" y1="56098" x2="79200" y2="40767"/>
                          <a14:foregroundMark x1="79200" y1="40767" x2="53200" y2="53659"/>
                          <a14:foregroundMark x1="53200" y1="53659" x2="78800" y2="42160"/>
                          <a14:foregroundMark x1="78800" y1="42160" x2="59600" y2="56794"/>
                          <a14:foregroundMark x1="59600" y1="56794" x2="82400" y2="49477"/>
                          <a14:foregroundMark x1="82400" y1="49477" x2="84800" y2="56794"/>
                          <a14:foregroundMark x1="36400" y1="11498" x2="36000" y2="11498"/>
                          <a14:foregroundMark x1="36000" y1="11498" x2="39200" y2="8362"/>
                          <a14:foregroundMark x1="64400" y1="4530" x2="62400" y2="6620"/>
                          <a14:foregroundMark x1="60400" y1="19861" x2="60400" y2="17073"/>
                          <a14:foregroundMark x1="38000" y1="4181" x2="38000" y2="4181"/>
                          <a14:foregroundMark x1="38000" y1="4181" x2="38000" y2="4181"/>
                          <a14:foregroundMark x1="38000" y1="4181" x2="38000" y2="4181"/>
                          <a14:foregroundMark x1="38400" y1="95470" x2="38400" y2="95470"/>
                          <a14:foregroundMark x1="38400" y1="95470" x2="38400" y2="95470"/>
                          <a14:foregroundMark x1="60400" y1="96864" x2="60400" y2="96864"/>
                          <a14:foregroundMark x1="60400" y1="96864" x2="60400" y2="96864"/>
                          <a14:foregroundMark x1="37600" y1="97561" x2="37600" y2="97561"/>
                          <a14:foregroundMark x1="37600" y1="97561" x2="37600" y2="97561"/>
                          <a14:foregroundMark x1="8000" y1="62369" x2="8000" y2="62369"/>
                          <a14:foregroundMark x1="8000" y1="62369" x2="8000" y2="62369"/>
                          <a14:foregroundMark x1="2800" y1="60627" x2="2800" y2="60627"/>
                          <a14:foregroundMark x1="2800" y1="60627" x2="2800" y2="60627"/>
                          <a14:foregroundMark x1="42400" y1="38328" x2="42400" y2="38328"/>
                          <a14:foregroundMark x1="42400" y1="38328" x2="42400" y2="38328"/>
                          <a14:foregroundMark x1="38800" y1="35192" x2="38800" y2="35192"/>
                          <a14:foregroundMark x1="38800" y1="35192" x2="38800" y2="35192"/>
                          <a14:foregroundMark x1="46000" y1="50871" x2="46000" y2="50871"/>
                          <a14:foregroundMark x1="46000" y1="50871" x2="46000" y2="50871"/>
                          <a14:foregroundMark x1="65200" y1="31707" x2="65200" y2="31707"/>
                          <a14:foregroundMark x1="65200" y1="31707" x2="65200" y2="31707"/>
                          <a14:foregroundMark x1="64400" y1="33101" x2="64400" y2="33101"/>
                          <a14:foregroundMark x1="64400" y1="33101" x2="64400" y2="33101"/>
                          <a14:foregroundMark x1="64400" y1="33101" x2="64400" y2="33101"/>
                          <a14:foregroundMark x1="63200" y1="3136" x2="63200" y2="3136"/>
                          <a14:foregroundMark x1="63200" y1="3136" x2="63200" y2="31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354" y="2244368"/>
              <a:ext cx="1031909" cy="11846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1D2313-DBC6-4A91-A8C8-803882B44BA8}"/>
                </a:ext>
              </a:extLst>
            </p:cNvPr>
            <p:cNvSpPr txBox="1"/>
            <p:nvPr/>
          </p:nvSpPr>
          <p:spPr>
            <a:xfrm>
              <a:off x="5970263" y="2293967"/>
              <a:ext cx="1539204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지하철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민원 신청은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여기로</a:t>
              </a:r>
              <a:r>
                <a: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~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DCA918-3C00-46AC-9A6D-630E21C65738}"/>
                </a:ext>
              </a:extLst>
            </p:cNvPr>
            <p:cNvSpPr txBox="1"/>
            <p:nvPr/>
          </p:nvSpPr>
          <p:spPr>
            <a:xfrm>
              <a:off x="4887981" y="3548370"/>
              <a:ext cx="241604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지하철 간편 민원</a:t>
              </a:r>
              <a:endParaRPr lang="en-US" altLang="ko-KR" sz="2300" b="1" dirty="0">
                <a:solidFill>
                  <a:srgbClr val="34314C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신고 사이트</a:t>
              </a:r>
              <a:endParaRPr lang="en-US" altLang="ko-KR" sz="2300" b="1" dirty="0">
                <a:solidFill>
                  <a:srgbClr val="34314C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여기어때 잘난체 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9</cp:revision>
  <dcterms:created xsi:type="dcterms:W3CDTF">2019-06-07T02:28:11Z</dcterms:created>
  <dcterms:modified xsi:type="dcterms:W3CDTF">2019-06-22T04:09:28Z</dcterms:modified>
</cp:coreProperties>
</file>