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2:39:02.3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1132 1 24575,'-6'1'0,"0"1"0,0 0 0,1 0 0,-1 1 0,1-1 0,-1 1 0,1 1 0,0-1 0,-6 6 0,-2 1 0,-573 386 0,482-330 0,-69 49 0,147-95 0,3-4 0,1 1 0,1 2 0,-24 26 0,39-38 0,0 2 0,0-1 0,1 1 0,0 0 0,0 0 0,1 0 0,0 0 0,1 1 0,0 0 0,0 0 0,1-1 0,-1 20 0,1-8 0,1 1 0,1 0 0,1 0 0,2-1 0,0 1 0,0-1 0,2 1 0,1-1 0,1-1 0,0 1 0,2-1 0,0-1 0,1 1 0,16 22 0,-6-13 0,10 18 0,2-1 0,56 61 0,116 89 0,-165-163 0,1-3 0,1-1 0,73 38 0,-46-31 0,43 20 0,-72-39 0,1-1 0,0-2 0,1-1 0,1-3 0,0-1 0,74 5 0,-86-12 0,45 8 0,-44-4 0,43 1 0,563-8 0,-627 0 0,0 0 0,0 0 0,0-1 0,0-1 0,0 1 0,-1-2 0,1 1 0,-1-1 0,0-1 0,0 0 0,-1 0 0,1 0 0,-1-1 0,0-1 0,8-8 0,13-14 0,-2-1 0,35-50 0,-23 28 0,3-6 0,34-64 0,-1 2 0,-64 103 0,-1 0 0,-1-1 0,0 0 0,-2 0 0,0-1 0,0 0 0,4-30 0,-5 8 0,-2-1 0,-2-64 0,-2 88 0,-2 1 0,0 0 0,-1 0 0,-1 0 0,0 1 0,-13-30 0,-1 5 0,-35-53 0,27 49 0,-2-3 0,-50-66 0,35 61 0,-54-51 0,72 81 0,-2 0 0,0 2 0,-2 1 0,-32-17 0,27 18 0,0 1 0,-1 2 0,-63-19 0,28 16 0,8 0 0,-1 3 0,-1 3 0,0 2 0,-75-2 0,119 12 0,0-1 0,-32-7 0,-35-4 0,63 12-101,-105 2 335,115 0-421,0 1-1,1 1 1,0 0 0,-1 0 0,1 1-1,0 1 1,-15 8 0,14-5-6639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0B66C8-E9A4-07A4-23B0-886E5A5DC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34" y="236980"/>
            <a:ext cx="10783805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7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41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37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52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18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67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2E93F2-7150-57D8-7D4B-21479B2C5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30" y="447842"/>
            <a:ext cx="7763958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8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B93860-3670-FFDB-7A2E-879C58C4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274"/>
            <a:ext cx="6201640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0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5A77BE-461C-F5FB-A6A5-4878C5AB6AF8}"/>
              </a:ext>
            </a:extLst>
          </p:cNvPr>
          <p:cNvSpPr/>
          <p:nvPr/>
        </p:nvSpPr>
        <p:spPr>
          <a:xfrm>
            <a:off x="429190" y="301297"/>
            <a:ext cx="11333619" cy="4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 스택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359AB9-61C7-3A36-1EB8-AA0283D977EA}"/>
              </a:ext>
            </a:extLst>
          </p:cNvPr>
          <p:cNvSpPr/>
          <p:nvPr/>
        </p:nvSpPr>
        <p:spPr>
          <a:xfrm>
            <a:off x="429190" y="3347571"/>
            <a:ext cx="11333619" cy="138952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8AC74E-B287-C416-A9C5-0A1D48227B38}"/>
              </a:ext>
            </a:extLst>
          </p:cNvPr>
          <p:cNvSpPr/>
          <p:nvPr/>
        </p:nvSpPr>
        <p:spPr>
          <a:xfrm>
            <a:off x="429190" y="1990258"/>
            <a:ext cx="11333619" cy="138952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ReturnValue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AE1F2F-812D-9D8D-0331-50577B7DABA7}"/>
              </a:ext>
            </a:extLst>
          </p:cNvPr>
          <p:cNvSpPr/>
          <p:nvPr/>
        </p:nvSpPr>
        <p:spPr>
          <a:xfrm>
            <a:off x="801554" y="3612768"/>
            <a:ext cx="4292601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NewPlayer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492395-A39B-5E48-06ED-575F9BFF2B37}"/>
              </a:ext>
            </a:extLst>
          </p:cNvPr>
          <p:cNvSpPr/>
          <p:nvPr/>
        </p:nvSpPr>
        <p:spPr>
          <a:xfrm>
            <a:off x="801553" y="4147128"/>
            <a:ext cx="2168237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HP</a:t>
            </a:r>
          </a:p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C21FDE-7EC5-6758-CAE7-23FA36137F24}"/>
              </a:ext>
            </a:extLst>
          </p:cNvPr>
          <p:cNvSpPr/>
          <p:nvPr/>
        </p:nvSpPr>
        <p:spPr>
          <a:xfrm>
            <a:off x="2969790" y="4147128"/>
            <a:ext cx="2168237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ATT</a:t>
            </a:r>
          </a:p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CB643-A8C4-18B8-6338-8D0E4CEC64A4}"/>
              </a:ext>
            </a:extLst>
          </p:cNvPr>
          <p:cNvSpPr txBox="1"/>
          <p:nvPr/>
        </p:nvSpPr>
        <p:spPr>
          <a:xfrm>
            <a:off x="605282" y="4922983"/>
            <a:ext cx="27466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 </a:t>
            </a:r>
            <a:r>
              <a:rPr lang="ko-KR" altLang="en-US" dirty="0"/>
              <a:t>번지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HP </a:t>
            </a:r>
            <a:r>
              <a:rPr lang="ko-KR" altLang="en-US" dirty="0" err="1"/>
              <a:t>주소값도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번지</a:t>
            </a:r>
            <a:endParaRPr lang="en-US" altLang="ko-KR" dirty="0"/>
          </a:p>
          <a:p>
            <a:r>
              <a:rPr lang="en-US" altLang="ko-KR" dirty="0" err="1"/>
              <a:t>NewPlayer</a:t>
            </a:r>
            <a:r>
              <a:rPr lang="en-US" altLang="ko-KR" dirty="0"/>
              <a:t> </a:t>
            </a:r>
            <a:r>
              <a:rPr lang="ko-KR" altLang="en-US" dirty="0" err="1"/>
              <a:t>주소값도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</a:p>
          <a:p>
            <a:r>
              <a:rPr lang="en-US" altLang="ko-KR" dirty="0" err="1"/>
              <a:t>Att</a:t>
            </a:r>
            <a:r>
              <a:rPr lang="ko-KR" altLang="en-US" dirty="0"/>
              <a:t>의 </a:t>
            </a:r>
            <a:r>
              <a:rPr lang="ko-KR" altLang="en-US" dirty="0" err="1"/>
              <a:t>주소값</a:t>
            </a:r>
            <a:r>
              <a:rPr lang="ko-KR" altLang="en-US" dirty="0"/>
              <a:t> </a:t>
            </a:r>
            <a:r>
              <a:rPr lang="en-US" altLang="ko-KR" dirty="0"/>
              <a:t>104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48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AB33D9-1A4E-1024-C05F-D6A6BA3A9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05" y="399302"/>
            <a:ext cx="5061450" cy="36092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9371AE-325C-16D7-8862-FB275FCFE9DE}"/>
              </a:ext>
            </a:extLst>
          </p:cNvPr>
          <p:cNvSpPr/>
          <p:nvPr/>
        </p:nvSpPr>
        <p:spPr>
          <a:xfrm>
            <a:off x="6472682" y="1432986"/>
            <a:ext cx="4292601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NewPlayer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01425C-CE3E-B7F8-EC46-E7A181557BF5}"/>
              </a:ext>
            </a:extLst>
          </p:cNvPr>
          <p:cNvSpPr/>
          <p:nvPr/>
        </p:nvSpPr>
        <p:spPr>
          <a:xfrm>
            <a:off x="6450744" y="2894640"/>
            <a:ext cx="2168237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</a:p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1A08F4-55B5-6DCF-9E4A-36C4EF05576D}"/>
              </a:ext>
            </a:extLst>
          </p:cNvPr>
          <p:cNvSpPr/>
          <p:nvPr/>
        </p:nvSpPr>
        <p:spPr>
          <a:xfrm>
            <a:off x="8677239" y="2894640"/>
            <a:ext cx="548802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bool</a:t>
            </a:r>
          </a:p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BAC77F-7AC3-CEBF-1EF3-5F9262D50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05" y="4618541"/>
            <a:ext cx="5677067" cy="1348149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49C1C1D-D4C6-CBB0-9064-BE77A257D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72874"/>
              </p:ext>
            </p:extLst>
          </p:nvPr>
        </p:nvGraphicFramePr>
        <p:xfrm>
          <a:off x="6472681" y="2501706"/>
          <a:ext cx="429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>
                  <a:extLst>
                    <a:ext uri="{9D8B030D-6E8A-4147-A177-3AD203B41FA5}">
                      <a16:colId xmlns:a16="http://schemas.microsoft.com/office/drawing/2014/main" val="274005662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92059532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91281493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1052173851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30654733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04668049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248904074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1927701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40078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A8684D-79AF-CC23-335B-C4371FA05231}"/>
              </a:ext>
            </a:extLst>
          </p:cNvPr>
          <p:cNvSpPr/>
          <p:nvPr/>
        </p:nvSpPr>
        <p:spPr>
          <a:xfrm>
            <a:off x="9240196" y="2894640"/>
            <a:ext cx="1525086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패딩 바이트</a:t>
            </a:r>
          </a:p>
        </p:txBody>
      </p:sp>
    </p:spTree>
    <p:extLst>
      <p:ext uri="{BB962C8B-B14F-4D97-AF65-F5344CB8AC3E}">
        <p14:creationId xmlns:p14="http://schemas.microsoft.com/office/powerpoint/2010/main" val="428637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B60B162-3964-A3A4-431D-1288662E0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1" y="1165920"/>
            <a:ext cx="5061450" cy="36092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F2C978-3150-0DEE-EFA5-F2E837B8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567" y="1772168"/>
            <a:ext cx="8154538" cy="8383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8974CD9-BACC-861E-69B3-AB316C138F4F}"/>
                  </a:ext>
                </a:extLst>
              </p14:cNvPr>
              <p14:cNvContentPartPr/>
              <p14:nvPr/>
            </p14:nvContentPartPr>
            <p14:xfrm>
              <a:off x="1347491" y="2789051"/>
              <a:ext cx="961920" cy="7210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8974CD9-BACC-861E-69B3-AB316C138F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371" y="2782931"/>
                <a:ext cx="974160" cy="73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52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A953007-84D5-79FF-9A8A-8A0FD2A8A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9" y="638317"/>
            <a:ext cx="5061450" cy="360927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69465A-2160-D81C-144F-83757675EC85}"/>
              </a:ext>
            </a:extLst>
          </p:cNvPr>
          <p:cNvSpPr/>
          <p:nvPr/>
        </p:nvSpPr>
        <p:spPr>
          <a:xfrm>
            <a:off x="6472682" y="1432986"/>
            <a:ext cx="4292601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NewPlayer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84C6E-F791-4C9E-5C1D-1A11072D58F4}"/>
              </a:ext>
            </a:extLst>
          </p:cNvPr>
          <p:cNvSpPr txBox="1"/>
          <p:nvPr/>
        </p:nvSpPr>
        <p:spPr>
          <a:xfrm>
            <a:off x="6225309" y="10621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21C6C-D6EF-A449-98FE-000E590B1351}"/>
              </a:ext>
            </a:extLst>
          </p:cNvPr>
          <p:cNvSpPr txBox="1"/>
          <p:nvPr/>
        </p:nvSpPr>
        <p:spPr>
          <a:xfrm>
            <a:off x="6472682" y="2485999"/>
            <a:ext cx="21058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intValue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5AAEF37-7EF0-842D-BE93-16C0516D0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93104"/>
              </p:ext>
            </p:extLst>
          </p:nvPr>
        </p:nvGraphicFramePr>
        <p:xfrm>
          <a:off x="6472682" y="1979199"/>
          <a:ext cx="429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>
                  <a:extLst>
                    <a:ext uri="{9D8B030D-6E8A-4147-A177-3AD203B41FA5}">
                      <a16:colId xmlns:a16="http://schemas.microsoft.com/office/drawing/2014/main" val="274005662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92059532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91281493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1052173851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30654733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04668049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248904074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1927701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40078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DDC0DEF1-B529-461E-0279-4275BA088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932" y="5138501"/>
            <a:ext cx="10698068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4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10A148-423A-C99A-9F96-905382F8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9" y="638317"/>
            <a:ext cx="5061450" cy="360927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CF58C8-4E95-747E-8722-CD599F339212}"/>
              </a:ext>
            </a:extLst>
          </p:cNvPr>
          <p:cNvSpPr/>
          <p:nvPr/>
        </p:nvSpPr>
        <p:spPr>
          <a:xfrm>
            <a:off x="6472682" y="1432986"/>
            <a:ext cx="4620191" cy="5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NewPlayer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79252-1CB0-C077-7E45-83A61C83ECD4}"/>
              </a:ext>
            </a:extLst>
          </p:cNvPr>
          <p:cNvSpPr txBox="1"/>
          <p:nvPr/>
        </p:nvSpPr>
        <p:spPr>
          <a:xfrm>
            <a:off x="6225309" y="10621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CC3A7-9E60-038C-B5A9-8D30B4B9D536}"/>
              </a:ext>
            </a:extLst>
          </p:cNvPr>
          <p:cNvSpPr txBox="1"/>
          <p:nvPr/>
        </p:nvSpPr>
        <p:spPr>
          <a:xfrm>
            <a:off x="6472682" y="2485999"/>
            <a:ext cx="231009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intValue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5BE169-0C4C-8134-DB8C-0B92A7C19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89824"/>
              </p:ext>
            </p:extLst>
          </p:nvPr>
        </p:nvGraphicFramePr>
        <p:xfrm>
          <a:off x="6472681" y="1979199"/>
          <a:ext cx="46201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24">
                  <a:extLst>
                    <a:ext uri="{9D8B030D-6E8A-4147-A177-3AD203B41FA5}">
                      <a16:colId xmlns:a16="http://schemas.microsoft.com/office/drawing/2014/main" val="2740056622"/>
                    </a:ext>
                  </a:extLst>
                </a:gridCol>
                <a:gridCol w="577524">
                  <a:extLst>
                    <a:ext uri="{9D8B030D-6E8A-4147-A177-3AD203B41FA5}">
                      <a16:colId xmlns:a16="http://schemas.microsoft.com/office/drawing/2014/main" val="920595322"/>
                    </a:ext>
                  </a:extLst>
                </a:gridCol>
                <a:gridCol w="577524">
                  <a:extLst>
                    <a:ext uri="{9D8B030D-6E8A-4147-A177-3AD203B41FA5}">
                      <a16:colId xmlns:a16="http://schemas.microsoft.com/office/drawing/2014/main" val="3912814933"/>
                    </a:ext>
                  </a:extLst>
                </a:gridCol>
                <a:gridCol w="577524">
                  <a:extLst>
                    <a:ext uri="{9D8B030D-6E8A-4147-A177-3AD203B41FA5}">
                      <a16:colId xmlns:a16="http://schemas.microsoft.com/office/drawing/2014/main" val="1052173851"/>
                    </a:ext>
                  </a:extLst>
                </a:gridCol>
                <a:gridCol w="577524">
                  <a:extLst>
                    <a:ext uri="{9D8B030D-6E8A-4147-A177-3AD203B41FA5}">
                      <a16:colId xmlns:a16="http://schemas.microsoft.com/office/drawing/2014/main" val="2306547338"/>
                    </a:ext>
                  </a:extLst>
                </a:gridCol>
                <a:gridCol w="577524">
                  <a:extLst>
                    <a:ext uri="{9D8B030D-6E8A-4147-A177-3AD203B41FA5}">
                      <a16:colId xmlns:a16="http://schemas.microsoft.com/office/drawing/2014/main" val="304668049"/>
                    </a:ext>
                  </a:extLst>
                </a:gridCol>
                <a:gridCol w="577524">
                  <a:extLst>
                    <a:ext uri="{9D8B030D-6E8A-4147-A177-3AD203B41FA5}">
                      <a16:colId xmlns:a16="http://schemas.microsoft.com/office/drawing/2014/main" val="2248904074"/>
                    </a:ext>
                  </a:extLst>
                </a:gridCol>
                <a:gridCol w="577524">
                  <a:extLst>
                    <a:ext uri="{9D8B030D-6E8A-4147-A177-3AD203B41FA5}">
                      <a16:colId xmlns:a16="http://schemas.microsoft.com/office/drawing/2014/main" val="1927701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40078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E0032C8-5829-C36E-CF6D-2CA428BD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82" y="5533844"/>
            <a:ext cx="10469436" cy="523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35700-6C75-E837-1240-F0E9E5B0468B}"/>
              </a:ext>
            </a:extLst>
          </p:cNvPr>
          <p:cNvSpPr txBox="1"/>
          <p:nvPr/>
        </p:nvSpPr>
        <p:spPr>
          <a:xfrm>
            <a:off x="8782777" y="2489142"/>
            <a:ext cx="65432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65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39</Words>
  <Application>Microsoft Office PowerPoint</Application>
  <PresentationFormat>와이드스크린</PresentationFormat>
  <Paragraphs>26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306</cp:revision>
  <dcterms:created xsi:type="dcterms:W3CDTF">2024-09-09T01:19:44Z</dcterms:created>
  <dcterms:modified xsi:type="dcterms:W3CDTF">2024-09-25T02:43:06Z</dcterms:modified>
</cp:coreProperties>
</file>