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21" r:id="rId16"/>
    <p:sldId id="317" r:id="rId17"/>
    <p:sldId id="319" r:id="rId18"/>
    <p:sldId id="318" r:id="rId19"/>
    <p:sldId id="32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09:09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1106 0 24575,'-3'1'0,"0"-1"0,1 1 0,-1 0 0,1-1 0,-1 1 0,1 0 0,-1 0 0,1 1 0,0-1 0,0 0 0,0 1 0,-1 0 0,1-1 0,-3 5 0,-28 32 0,21-23 0,-234 314 0,63-46 0,136-210 0,-66 146 0,-11 89 0,88-196 0,4 2 0,-18 132 0,-71 394 0,95-500 0,6 2 0,-4 227 0,26 587 0,3-842 0,20 114 0,-4-61 0,-10-75 0,6 93 0,-5-46 0,-5-88 0,-1 51 0,-4-43 0,15 86 0,31 137 0,-31-176 0,-10-57 0,14 53 0,-11-57 0,7 85 0,-8-49 0,5-1 0,-7-45 0,-2-1 0,2 48 0,-6-45 0,12 56 0,-2-14 0,0 5 0,4-1 0,26 80 0,-31-131 0,1-1 0,2-1 0,1 0 0,1 0 0,1-2 0,2 0 0,41 51 0,-38-56 0,-18-17 0,1 0 0,1-1 0,-1 0 0,1 0 0,0 0 0,0-1 0,0 1 0,1-1 0,-1 0 0,1-1 0,0 1 0,0-1 0,0-1 0,1 1 0,-1-1 0,1 0 0,-1 0 0,12 1 0,203-1 0,-108-5 0,-84 2 0,0-2 0,0-1 0,-1-1 0,1-1 0,-1-2 0,44-18 0,159-86 0,-141 65 0,-66 34 0,-2-1 0,1-1 0,-2-1 0,0 0 0,-1-2 0,-1-1 0,27-32 0,-20 17 0,-1-1 0,-2-2 0,35-75 0,100-203 0,-101 185 0,-5-3 0,51-212 0,25-180 0,-91 364 0,36-177 0,-57 243 0,5-151 0,-8 67 0,0-22 0,-13 169 0,-6-306 0,0 265 0,-2 0 0,-30-116 0,-144-403 0,68 231 0,41 82 0,2 8 0,34 144 0,-60-180 0,-6 74 0,-55-99 0,68 105 0,88 221 0,-50-187 0,41 157 0,8 26 0,0 0 0,0 0 0,-1 1 0,-8-16 0,10 22 0,0 0 0,0 0 0,0 0 0,-1 1 0,1-1 0,-1 1 0,1 0 0,-1-1 0,0 1 0,0 1 0,0-1 0,0 0 0,-1 1 0,1 0 0,0-1 0,-1 1 0,-6-1 0,-13-1-1365,2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24575,'1'-29'0,"2"-1"0,6-28 0,-3 28 0,2-55 0,-6 36 0,3-1 0,1 2 0,21-79 0,60-138 0,-40 145 0,5 2 0,81-133 0,-117 227 0,2 2 0,1 0 0,0 1 0,2 1 0,0 1 0,1 1 0,48-30 0,1-3 0,128-94 0,-119 82 0,76-79 0,-135 117 0,-1 0 0,-1-1 0,-1-2 0,20-42 0,5-6 0,-25 42-33,-14 25-133,0 1-1,0 1 1,1-1-1,0 1 1,0-1-1,0 1 1,11-10-1,-9 13-6659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0 263 24575,'1'-4'0,"0"-1"0,0 0 0,0 1 0,0-1 0,1 1 0,0-1 0,0 1 0,0 0 0,0 0 0,1 0 0,-1 0 0,1 0 0,0 0 0,1 1 0,-1-1 0,0 1 0,1 0 0,5-4 0,12-8 0,0 1 0,28-13 0,-24 13 0,57-27 0,-46 24 0,37-25 0,-71 41 0,0 0 0,-1-1 0,1 1 0,0 0 0,0 0 0,0 0 0,0 0 0,0 0 0,0 1 0,1-1 0,-1 1 0,0-1 0,0 1 0,0 0 0,1-1 0,-1 1 0,0 1 0,0-1 0,1 0 0,-1 0 0,0 1 0,4 1 0,-3-1 0,-1 1 0,0 0 0,0 0 0,0 0 0,0 0 0,-1 1 0,1-1 0,0 0 0,-1 1 0,0-1 0,1 1 0,-1-1 0,0 1 0,0 0 0,-1 0 0,1-1 0,-1 1 0,1 3 0,4 36 0,-2-1 0,-2 0 0,-5 47 0,1 7 0,0-25 0,-2-1 0,-3 0 0,-4 0 0,-22 73 0,27-109 0,2 0 0,-2 33 0,-5 33 0,4-49-1365,6-28-5461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1256 24575,'2'-5'0,"1"0"0,-1 0 0,1 0 0,0 1 0,0-1 0,0 1 0,0 0 0,1 0 0,0 0 0,0 0 0,7-5 0,0-2 0,13-11 0,1 0 0,1 2 0,0 1 0,30-16 0,121-57 0,-129 69 0,262-97 0,-177 74 0,331-105 0,-377 124 0,16 0 0,38-13 0,224-74 0,-157 60 0,-8 1 0,354-92 0,-521 138 0,525-129 0,-425 106-1365,-114 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1:01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24575,'18'2'0,"0"1"0,-1 0 0,1 1 0,-1 2 0,1-1 0,-2 2 0,1 0 0,21 14 0,41 15 0,-69-33 0,-1 1 0,1 0 0,-1 0 0,-1 1 0,1 0 0,0 1 0,-1 0 0,0 0 0,7 9 0,-10-10 0,-1 1 0,-1-1 0,1 1 0,-1 0 0,0 0 0,0 0 0,-1 1 0,0-1 0,0 1 0,-1-1 0,1 1 0,-1-1 0,-1 1 0,1 10 0,0 38 0,-2 0 0,-2-1 0,-2 1 0,-3-1 0,-3-1 0,-20 66 0,-160 385 0,148-397 0,-8 25-1365,43-113-5461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8:2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1824 415 24575,'-32'-1'0,"1"-2"0,-35-7 0,35 4 0,-20-2 0,-161-31 0,171 32 0,0 2 0,0 2 0,0 2 0,-48 5 0,-7-2 0,-314-2 0,379 3 0,1 0 0,0 2 0,-48 14 0,-8 2 0,65-17 0,1 2 0,0 0 0,0 1 0,0 1 0,1 1 0,1 1 0,0 0 0,0 1 0,1 1 0,0 1 0,1 1 0,0 0 0,1 1 0,1 0 0,1 1 0,-14 21 0,16-19 0,0 0 0,1 1 0,2 1 0,0-1 0,1 1 0,0 1 0,-5 33 0,11-47 0,0 0 0,0 1 0,1-1 0,0 0 0,0 0 0,1 0 0,0 0 0,0 0 0,0 0 0,1 0 0,0 0 0,1 0 0,-1 0 0,1-1 0,1 1 0,-1-1 0,1 0 0,0 0 0,0 0 0,1-1 0,0 0 0,0 1 0,0-2 0,0 1 0,11 7 0,28 11 0,1-1 0,1-2 0,0-2 0,86 20 0,-58-17 0,-31-9 0,69 11 0,14-2 0,-66-10 0,1-2 0,77 1 0,-109-9 0,59 11 0,-57-7 0,52 3 0,-44-6 0,46 9 0,-47-6 0,55 2 0,-3-6 0,103-3 0,-152-5 0,-1 0 0,64-22 0,18-4 0,8 6 0,-76 19 0,-7 0 0,82-2 0,-114 10 0,0 0 0,-1-1 0,1-1 0,-1 0 0,0-1 0,0-1 0,0 0 0,0-1 0,0 0 0,15-10 0,-20 10 0,-1-1 0,1 0 0,-2 0 0,1-1 0,-1 0 0,0-1 0,0 0 0,-1 0 0,0 0 0,0 0 0,-1-1 0,0 0 0,0 0 0,-1-1 0,3-12 0,2-11 0,-2 0 0,-1 0 0,-2-1 0,-1 0 0,-3-58 0,0 80 0,0 1 0,-1 0 0,0-1 0,-1 1 0,-1 0 0,1-1 0,-2 1 0,0 1 0,0-1 0,-1 0 0,0 1 0,0 0 0,-2 0 0,1 1 0,-1 0 0,0 0 0,-1 0 0,0 1 0,-9-7 0,-15-12 0,-1 1 0,-1 2 0,-49-27 0,47 33 0,-2 2 0,1 1 0,-79-18 0,56 16 0,-245-49 0,175 42 0,-385-57 0,334 60 0,137 15 0,-87 0 0,88 6 0,0-1 0,-54-11 0,42 5-11,-1 2 1,1 2-1,-62 6 0,16-1-1311,79-2-5504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29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435 111 24575,'0'-1'0,"0"0"0,-1 0 0,1-1 0,-1 1 0,0 0 0,1 0 0,-1 0 0,0 0 0,1 0 0,-1 0 0,0 1 0,0-1 0,0 0 0,0 0 0,0 0 0,0 1 0,0-1 0,0 1 0,0-1 0,0 1 0,0-1 0,-1 1 0,1-1 0,0 1 0,0 0 0,0 0 0,-3 0 0,-38-5 0,38 4 0,-25-1 0,1 1 0,0 1 0,0 2 0,-55 9 0,75-9 0,0 0 0,1 0 0,-1 0 0,1 1 0,0 1 0,0-1 0,0 1 0,0 0 0,0 1 0,1 0 0,0 0 0,0 0 0,1 0 0,-1 1 0,1 0 0,0 0 0,1 1 0,-1-1 0,1 1 0,0 0 0,1 0 0,-4 13 0,0-1 0,2 1 0,0 1 0,1-1 0,2 0 0,0 1 0,1 0 0,1-1 0,0 1 0,2 0 0,1-1 0,0 0 0,1 1 0,2-1 0,0-1 0,1 1 0,1-1 0,0 0 0,15 23 0,6 10 0,-22-37 0,1 0 0,0 0 0,2 0 0,-1-1 0,2 0 0,0-1 0,25 23 0,-22-29 0,0 0 0,1-1 0,0-1 0,1 0 0,-1-1 0,1-1 0,0-1 0,24 2 0,44 9 0,-66-9 0,-1 0 0,0-1 0,1-1 0,0-1 0,0 0 0,-1-2 0,27-3 0,-37 2 0,-1 0 0,0-1 0,0 0 0,0 0 0,0 0 0,0-1 0,-1 0 0,0 0 0,1-1 0,-2 1 0,1-1 0,0 0 0,-1 0 0,4-7 0,8-12 0,-2 0 0,13-29 0,-11 20 0,4-15 0,-1-1 0,-3-1 0,-1 0 0,8-64 0,-16 68 0,-3 0 0,-2 0 0,-1 0 0,-7-54 0,6 97 0,-1-1 0,1 0 0,-1 1 0,0-1 0,0 1 0,0-1 0,-1 1 0,1 0 0,-1-1 0,0 1 0,0 0 0,0 0 0,0 0 0,0 0 0,-1 0 0,1 1 0,-1-1 0,0 1 0,0 0 0,0-1 0,0 1 0,0 0 0,0 1 0,0-1 0,-1 1 0,1-1 0,-1 1 0,1 0 0,-1 0 0,-3 0 0,-13-1 0,0 0 0,0 1 0,0 1 0,-31 4 0,-1 0 0,34-5-170,-1 1-1,1 1 0,0 1 1,0 1-1,0 0 0,0 1 1,-32 12-1,36-8-6655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747 79 24575,'-19'2'0,"1"1"0,0 1 0,-1 0 0,2 2 0,-1 0 0,0 1 0,1 0 0,1 2 0,-23 14 0,-45 19 0,29-15 0,0 2 0,-76 56 0,101-61 0,2 1 0,1 2 0,-33 41 0,52-59 0,0 1 0,0 1 0,1-1 0,0 1 0,1 1 0,0-1 0,1 1 0,0 0 0,1 0 0,0 0 0,1 1 0,1-1 0,0 1 0,0 0 0,1 0 0,2 19 0,0-9 0,2-1 0,0 0 0,1 0 0,2 0 0,0 0 0,1-1 0,1 1 0,1-2 0,21 35 0,2-6 0,1-1 0,64 69 0,-75-95 0,1 0 0,1-1 0,0-2 0,2 0 0,0-2 0,46 23 0,-40-25 0,0-3 0,1 0 0,63 12 0,-86-22 0,0 0 0,0-1 0,0 0 0,0-1 0,1 0 0,-1-1 0,0 0 0,0 0 0,0-1 0,0 0 0,-1-1 0,1 0 0,-1-1 0,1 0 0,-1 0 0,0-1 0,-1 0 0,1-1 0,-1 0 0,0 0 0,0-1 0,-1 1 0,0-2 0,12-15 0,-2 2 0,-1-1 0,0 0 0,-2-1 0,-1-1 0,-1 0 0,-1 0 0,-1-1 0,-1-1 0,-1 0 0,4-29 0,-4 18 0,-2 10 0,-1-1 0,-1 1 0,1-31 0,-4-24 0,-4-119 0,-1 181 0,0 0 0,-1-1 0,-1 2 0,0-1 0,-2 1 0,0 0 0,-1 0 0,-1 1 0,-1 1 0,-17-23 0,-4 1 0,-1 2 0,-1 1 0,-45-37 0,58 58-105,0 1 0,-1 0 0,-1 2 0,0 0 0,0 2 0,-1 1 0,-1 0 0,1 2 0,-1 1 0,0 1 0,-1 1 0,-32-1 0,36 4-6721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6:07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4925 24575,'-2'-40'0,"-3"0"0,-1 0 0,-1 1 0,-17-50 0,1 3 0,16 43 0,2-1 0,2 0 0,1 1 0,6-55 0,-1-3 0,-5-196 0,5-266 0,9 399 0,2-56 0,-1 28 0,0-2 0,5-94 0,-9-153 0,-12 256 0,3-1008 0,2 1152 0,2 1 0,16-69 0,-11 69 0,-2-1 0,4-69 0,-12 104 0,2 0 0,-1 0 0,1-1 0,-1 1 0,2 0 0,-1 0 0,1 0 0,0 0 0,5-11 0,-6 15 0,1 0 0,-1 0 0,1 0 0,0 0 0,0 0 0,0 0 0,0 1 0,0-1 0,0 1 0,0-1 0,0 1 0,0 0 0,1 0 0,-1 0 0,1 0 0,-1 0 0,1 1 0,-1-1 0,1 1 0,-1-1 0,1 1 0,-1 0 0,1 0 0,0 0 0,-1 1 0,1-1 0,2 1 0,75 15-221,99 33 0,74 15-199,385 4-1178,5-41 0,-142-18 735,222 7-627,724 57 704,-777-30 615,-8 0 185,-222-19-14,104 4 0,-289-19 17,444 8 300,-571-18-340,170 1 5566,-278 0-12234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3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2439 24575,'0'-966'0,"-13"787"0,0 4 0,14-842 0,-2 1014 0,1 0 0,0 0 0,0 0 0,0 0 0,1 0 0,-1-1 0,1 1 0,0 0 0,0 0 0,0 0 0,0 0 0,0 0 0,0 1 0,1-1 0,0 0 0,-1 1 0,1-1 0,0 1 0,0-1 0,1 1 0,2-3 0,0 3 0,0-1 0,0 1 0,0 0 0,0 1 0,1-1 0,-1 1 0,1 0 0,-1 1 0,1-1 0,-1 1 0,9 0 0,339 17 0,-219-9 0,816 25-1927,-555-32 1927,343-4 0,-277-23-109,-295 17-441,232-8 555,-106 4-45,8 0 549,-225 14 547,110 15 0,95 14-1056,-214-24 0,97-3 0,-103-4 0,0 2 0,72 11 0,-54-3 0,1-3 0,122-8 0,-65 0 0,-106 3 0,55 11 0,-55-7 0,54 3 0,12-6 0,168-6 0,-241 1 0,1-2 0,39-12 0,-42 10 0,0 1 0,0 2 0,36-5 0,97 9-1365,-132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24575,'94'0'0,"-1"4"0,0 4 0,120 25 0,-60 3 0,-2 6 0,-1 7 0,236 112 0,-303-120 0,-22-11 0,0 1 0,-2 4 0,102 78 0,-123-83 0,-24-20 0,-2 0 0,0 1 0,0 0 0,16 19 0,-25-26 0,0 0 0,-1 0 0,0 1 0,0-1 0,0 0 0,0 1 0,-1-1 0,1 1 0,-1-1 0,0 1 0,-1 0 0,1-1 0,-1 1 0,0 0 0,0 0 0,0 0 0,-1-1 0,1 1 0,-4 9 0,-1-2 0,-1 1 0,0-1 0,-1 0 0,-1-1 0,0 0 0,0 0 0,-1 0 0,0-1 0,-1-1 0,-17 15 0,-31 33 0,-98 97 0,85-89 0,-76 66 0,-26 25 0,-139 131 0,261-241 0,-61 43 0,16-14 0,33-24-1365,47-40-5461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1826 232 24575,'-20'-2'0,"0"0"0,0-1 0,1-2 0,-33-10 0,-15-4 0,-517-87 0,351 77 0,141 18 0,45 5 0,-59-2 0,-38 7 0,-147 4 0,287-2 0,-1-1 0,1 1 0,0 0 0,0 0 0,0 0 0,0 1 0,0-1 0,0 1 0,0 0 0,1 0 0,-1 1 0,1-1 0,-1 1 0,1 0 0,-5 4 0,3 0 0,0-1 0,1 0 0,0 1 0,0 0 0,0 0 0,1 0 0,-5 15 0,1 6 0,1 1 0,2-1 0,-2 46 0,6-72 0,-4 76 0,3 0 0,4-1 0,3 1 0,4 0 0,3-2 0,3 1 0,31 85 0,5 24 0,-9-29 0,-22-89 0,-2 1 0,14 104 0,-9 5 0,-13-99 0,-4-37 0,1 68 0,-9-46 0,-1-30 0,2 0 0,1-1 0,1 1 0,2-1 0,12 47 0,-15-77 0,0 0 0,0 0 0,1 0 0,-1 0 0,1-1 0,0 1 0,0-1 0,0 1 0,0-1 0,0 0 0,1 0 0,-1 0 0,1 0 0,-1 0 0,1-1 0,0 1 0,0-1 0,-1 1 0,1-1 0,0 0 0,0 0 0,0-1 0,0 1 0,5 0 0,9 1 0,-1-1 0,1-1 0,25-2 0,-14 1 0,624 18-542,-426-7 570,129 11-1040,586 89 815,-640-80-71,-54-6 71,143 6 197,-88-8 0,216 15 0,-160-3 1710,-204-17-1232,107 3-478,-4 7 0,137 9 0,-261-25 0,87 4 0,-129-16 0,-2-1 0,173 19 0,-171-8 0,0-4 0,106-7 0,-52 0 0,-98 2 0,11 1 0,-1-3 0,88-12 0,-8-17 0,186-68 0,-260 75 0,80-24 0,139-39 0,-210 66 0,-46 12 0,0 2 0,1 0 0,54-5 0,42-3 0,-40 3 0,-6 2 0,-34 4 0,68-2 0,-77 6 0,59-9 0,-59 5 0,60-2 0,-56 9 0,-21 1 0,0-2 0,0 0 0,0-1 0,30-6 0,-43 6 0,0-1 0,1 1 0,-1-1 0,0 0 0,0 0 0,0 0 0,0 0 0,0-1 0,-1 1 0,1-1 0,-1 0 0,0 0 0,1-1 0,-1 1 0,-1-1 0,1 1 0,0-1 0,-1 0 0,0 0 0,0 0 0,0 0 0,2-8 0,22-84 0,26-191 0,-42 224 0,-3 19 0,3-80 0,-11-491 0,-3 574 0,-1 0 0,-2 0 0,-2 1 0,-24-70 0,22 75 0,-38-114 0,-74-155 0,108 271 0,6 12 0,0 0 0,-2 0 0,-1 1 0,0 0 0,-1 1 0,-19-21 0,19 27 0,-1 1 0,0 0 0,-1 1 0,-1 0 0,0 1 0,0 1 0,-1 1 0,0 0 0,-26-7 0,1 3 0,-1 2 0,-83-7 0,-54-8 0,104 14 0,40 5 0,-62-3 0,-2194 10-732,1568 43 732,-189 32 0,-232 31-64,986-88 138,-295 19 648,300-25-722,3 0 0,108-13 0,0 2 0,-58 10 0,38-4 0,0-3 0,1-2 0,-65-7 0,7 2 0,25 3 0,-107-3 0,118-10 0,58 7 0,-1 1 0,-27 0 0,31 4-273,1-1 0,-1-1 0,1-1 0,-25-6 0,29 4-6553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7:3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947 0 24575,'28'3'0,"-1"0"0,1 2 0,-1 1 0,0 1 0,0 2 0,-1 0 0,35 18 0,22 7 0,2-2 0,-2 4 0,-2 4 0,129 84 0,-144-78 0,86 78 0,-121-94 0,-1 1 0,-1 2 0,-2 0 0,31 53 0,-36-50 0,-2 1 0,28 75 0,-40-87 0,-1 1 0,-1-1 0,-1 2 0,-2-1 0,1 46 0,-4-57 0,1 5 0,-2-1 0,0 0 0,-5 23 0,5-35 0,-1 0 0,-1 0 0,1-1 0,-1 1 0,-1 0 0,1-1 0,-1 0 0,0 0 0,0 0 0,-1 0 0,-10 9 0,5-4 0,-1 0 0,-1-2 0,0 1 0,0-1 0,-1-1 0,0 0 0,0-1 0,-1 0 0,1-1 0,-22 6 0,0-2 0,-76 15 0,53-17 0,12 0 0,-81 2 0,-2-9 0,-127-4 0,171-9 0,54 6 0,-59-3 0,-424 10 0,490 1 0,-1 0 0,-31 8 0,29-5 0,-45 3 0,-25 5 0,70-8 0,-53 3 0,52-7-455,1 1 0,-46 10 0,51-7-6371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0 24575,'-10'53'0,"0"-12"0,-4 103 0,-13 97 0,-19 107 0,-7 46 0,32-253 0,-5 242 0,5-173 0,18-187 0,3-43-1365,0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19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470 1 24575,'13'0'0,"1"1"0,-1 0 0,1 1 0,-1 1 0,0 0 0,0 1 0,0 1 0,0 0 0,-1 0 0,1 1 0,-2 1 0,1 0 0,-1 0 0,0 2 0,0-1 0,-1 1 0,0 1 0,-1-1 0,0 2 0,0-1 0,-1 1 0,-1 1 0,0-1 0,0 1 0,-1 0 0,-1 1 0,0 0 0,-1 0 0,0 0 0,-1 0 0,0 0 0,-1 1 0,1 22 0,-4 20 0,-10 87 0,7-121 0,-1 0 0,-1-1 0,0 0 0,-2-1 0,0 1 0,-1-1 0,-13 19 0,-1-2 0,-2-1 0,-2-1 0,-1-2 0,-50 47 0,7-11 0,-37 30 0,70-69 0,-68 40 0,93-63 0,0 0 0,-1-1 0,0 0 0,0-1 0,0-1 0,-1 0 0,1-1 0,-1 0 0,-23 0 0,37-3 0,0 1 0,-1-1 0,1 0 0,0 0 0,0 0 0,0 0 0,0 0 0,0 0 0,-1 0 0,1 0 0,0-1 0,0 1 0,0 0 0,0-1 0,0 1 0,0-1 0,0 1 0,0-1 0,0 1 0,0-1 0,0 0 0,0 0 0,0 1 0,0-1 0,1 0 0,-1 0 0,0 0 0,1 0 0,-1 0 0,0 0 0,1 0 0,-1 0 0,0-2 0,2 2 0,-1-1 0,1 1 0,-1 0 0,1-1 0,0 1 0,-1 0 0,1-1 0,0 1 0,0 0 0,0 0 0,0 0 0,0 0 0,0 0 0,0 0 0,1 0 0,-1 0 0,0 0 0,0 0 0,1 1 0,-1-1 0,1 1 0,-1-1 0,0 1 0,1-1 0,-1 1 0,4-1 0,30-4 0,1 1 0,0 1 0,0 2 0,47 4 0,0 0 0,674-2 0,-714-3 0,54-10 0,32-1 0,-63 12 0,-13 1 0,1-2 0,58-10 0,-61 6-48,1 2-1,82 3 0,-65 2-1170,-47-1-5607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21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24575,'26'2'0,"-1"2"0,0 1 0,0 1 0,0 0 0,-1 2 0,41 20 0,28 7 0,190 47 0,-247-72 0,0 2 0,-1 1 0,0 2 0,43 26 0,-74-39 0,0 0 0,0 1 0,0-1 0,0 1 0,-1 0 0,1 1 0,-1-1 0,0 0 0,0 1 0,0 0 0,0 0 0,-1-1 0,1 2 0,-1-1 0,0 0 0,-1 0 0,1 1 0,-1-1 0,0 1 0,0-1 0,0 1 0,0 5 0,-1-1 0,-1 0 0,0 0 0,-1 0 0,0-1 0,0 1 0,-1 0 0,0-1 0,-1 0 0,0 0 0,-8 13 0,-16 21 0,-1-2 0,-3-1 0,-62 60 0,-21 24 0,50-52 0,-130 108 0,76-73 0,118-106 0,1 1 0,0-1 0,-1 0 0,1 0 0,0 1 0,-1-1 0,1 0 0,0 1 0,0-1 0,-1 0 0,1 1 0,0-1 0,0 0 0,0 1 0,-1-1 0,1 1 0,0-1 0,0 0 0,0 1 0,0-1 0,0 1 0,0-1 0,0 0 0,0 1 0,0-1 0,0 1 0,0-1 0,0 0 0,0 1 0,0-1 0,0 1 0,1-1 0,-1 0 0,0 1 0,0-1 0,1 1 0,15 9 0,32 1 0,-43-10 0,202 33 0,-168-27 0,-1 2 0,0 1 0,-1 3 0,57 26 0,-77-32 0,1 2 0,1 0 0,-1 1 0,-1 1 0,0 1 0,0 0 0,-1 1 0,-1 1 0,-1 1 0,1 0 0,-2 0 0,0 2 0,-1-1 0,-1 2 0,13 25 0,-12-14 0,0 0 0,-2 0 0,-1 1 0,-1 0 0,-2 0 0,-1 1 0,-1 0 0,-1 59 0,-4-67 0,1 9 0,-6 47 0,4-70 0,0 1 0,0 0 0,-1-1 0,0 1 0,-1-1 0,0 0 0,0 0 0,-1-1 0,-6 10 0,-5 4 0,0 0 0,-1-2 0,0 0 0,-2 0 0,-1-2 0,0-1 0,-1 0 0,-44 26 0,52-35-151,-1-1-1,0 0 0,0-1 0,-1-1 1,0 0-1,0 0 0,0-2 1,-26 3-1,20-5-6674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6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1878 232 24575,'0'-1'0,"-1"0"0,1 0 0,-1-1 0,1 1 0,-1 0 0,1 0 0,-1 0 0,0 0 0,0 0 0,1 0 0,-1 1 0,0-1 0,0 0 0,0 0 0,0 0 0,0 1 0,0-1 0,0 1 0,0-1 0,-1 1 0,1-1 0,0 1 0,0-1 0,0 1 0,-1 0 0,1 0 0,-2 0 0,-40-5 0,39 4 0,-257-1 0,132 4 0,76 0 0,-61 12 0,23-3 0,-112 27 0,60-9 0,-49 7 0,133-27 0,0 3 0,-85 28 0,110-28 0,0 1 0,2 2 0,-1 1 0,2 2 0,-43 31 0,64-41 0,1 1 0,0 0 0,0 0 0,1 0 0,0 1 0,1 1 0,0-1 0,0 1 0,1 0 0,1 1 0,0-1 0,0 1 0,1 0 0,-4 25 0,2 4 0,3 0 0,1 0 0,5 52 0,-1-7 0,-1-74 0,0 0 0,1 0 0,1-1 0,0 1 0,0-1 0,1 1 0,1-1 0,0 0 0,0-1 0,1 0 0,0 1 0,1-2 0,11 13 0,11 12 0,2-2 0,40 32 0,-54-50 0,1-2 0,1 0 0,0-1 0,1 0 0,0-2 0,40 13 0,-15-8 0,1-3 0,55 7 0,207 14 0,-218-21 0,-46-4 0,51 0 0,-6-5 0,162 26 0,-74-6 0,-95-10 0,-49-7 0,56 3 0,8-6 0,165-5 0,-176-10 0,-55 8 0,58-4 0,-63 9 0,0-1 0,0-2 0,34-7 0,119-16 0,-134 16 0,-17 4 0,0-1 0,49-18 0,-68 21 0,0-1 0,0 0 0,-1 0 0,1-1 0,-1 1 0,-1-2 0,1 1 0,-1-1 0,0-1 0,-1 1 0,1-1 0,4-9 0,-1 0 0,-1-1 0,0 0 0,-2 0 0,0-1 0,-1 1 0,-1-2 0,4-26 0,-5 13 0,-2-1 0,-1 1 0,-5-53 0,-1 51 0,-1 1 0,-2-1 0,-19-50 0,-47-95 0,-10 23 0,42 84 0,32 60 0,0 0 0,0 0 0,-1 1 0,-1 0 0,-14-11 0,-9-10 0,6 5 0,0 2 0,-2 1 0,-1 2 0,-1 1 0,-1 1 0,-36-16 0,40 23 0,-1 1 0,0 2 0,-1 2 0,1 0 0,-2 2 0,1 2 0,-55-3 0,51 6 0,-43-8 0,44 4 0,-50-1 0,-424 8 0,499-1-49,0 1 1,1 0-1,-1 0 0,0 1 0,0 0 1,1 1-1,-1 0 0,1 0 0,0 1 1,0 0-1,0 1 0,1-1 0,0 2 1,-1 0-1,2 0 0,-1 0 0,1 1 1,0 0-1,0 0 0,1 1 0,0-1 1,0 1-1,1 1 0,0-1 0,1 1 0,-1 0 1,-4 18-1,4-10-6777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7.9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0 669 24575,'1'-1'0,"-1"-1"0,0 0 0,1 0 0,0 0 0,-1 0 0,1 0 0,0 0 0,0 1 0,0-1 0,0 0 0,1 1 0,-1-1 0,0 1 0,1-1 0,-1 1 0,4-3 0,33-22 0,-16 12 0,27-21 0,2 3 0,1 2 0,84-35 0,-120 58 0,110-46 0,263-70 0,222-11-145,-421 105-170,242-6 0,-134 22 315,150-2 0,2192 17 775,-2481-16-775,-11 1 0,753 11 0,-436 4 0,-282 12 0,-13-1 0,-41-12 0,257 13 0,225-2 0,-377-14 0,402 2 0,-610-2 0,-1 0 0,30-7 0,-29 4 0,51-4 0,-60 9-1365,-7 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8:48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 24575,'35'0'0,"4"-2"0,1 2 0,-1 2 0,0 2 0,0 1 0,71 20 0,521 230 0,-567-223 0,78 52 0,-127-75 0,-1 1 0,0 0 0,16 16 0,-24-20 0,-1 0 0,0 0 0,-1 0 0,0 1 0,0 0 0,0 0 0,0 0 0,-1 0 0,3 12 0,-2-7 0,-1 0 0,0 0 0,-1 1 0,0 0 0,-1-1 0,-1 1 0,0 0 0,0-1 0,-2 1 0,1 0 0,-2-1 0,1 1 0,-2-1 0,0 0 0,0 0 0,-12 22 0,3-12 0,-1 0 0,-1 0 0,-1-1 0,-1-1 0,-1-1 0,0 0 0,-41 30 0,3-12 0,-1-3 0,-118 51 0,102-52 0,-425 157 0,358-141 0,78-26-16,34-11-434,-1-1 0,-42 9 1,53-17-6377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591 132 24575,'-125'-2'0,"-135"5"0,251-2 0,0 0 0,0 1 0,1 0 0,-1 0 0,0 1 0,1 1 0,0-1 0,0 1 0,0 1 0,0-1 0,1 1 0,-1 1 0,1-1 0,1 1 0,-1 0 0,1 1 0,0 0 0,-5 7 0,4-3 0,0 1 0,0-1 0,1 1 0,1 1 0,0-1 0,1 1 0,0 0 0,1 0 0,1 0 0,0 0 0,-1 19 0,5 278 0,-2-300 0,0 0 0,1 0 0,1-1 0,0 1 0,0 0 0,1 0 0,0-1 0,0 1 0,1-1 0,0 0 0,1 0 0,0-1 0,1 1 0,0-1 0,0 0 0,0 0 0,1-1 0,0 0 0,1 0 0,9 6 0,-3-4 0,-1-1 0,1 0 0,0-1 0,1-1 0,0 0 0,0-1 0,0-1 0,0 0 0,1-1 0,-1 0 0,1-2 0,18 1 0,15-1 0,-23 1 0,-1-2 0,0-1 0,1 0 0,24-6 0,-45 5 0,0 0 0,-1 1 0,1-2 0,-1 1 0,0 0 0,0-1 0,0 0 0,0 0 0,0 0 0,0 0 0,-1-1 0,0 0 0,1 1 0,-1-1 0,-1 0 0,1-1 0,-1 1 0,1 0 0,2-9 0,3-9 0,-1-1 0,9-46 0,-4 13 0,-5 22 0,-2 1 0,-1-1 0,-2 0 0,-1 0 0,-4-38 0,1-6 0,1 59 0,-1 1 0,-1 0 0,0 0 0,-2 0 0,0 0 0,0 0 0,-2 1 0,-13-25 0,2 9 0,-1 0 0,-3 1 0,-26-31 0,46 60-59,0 0 0,0 0-1,0 1 1,0-1-1,-1 1 1,1-1 0,-1 1-1,0 0 1,1 0 0,-1 0-1,0 0 1,0 0 0,0 1-1,0 0 1,-1-1-1,1 1 1,0 0 0,-1 0-1,1 1 1,0-1 0,-1 1-1,-3 0 1,-8 4-6767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2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1 24575,'3'231'0,"-7"252"0,-36-109 0,5-68 0,-58 279-344,15-139 114,68-362 230,-21 133 0,-10 12 574,34-151-574,7 146 0,2-93 0,-2 742 0,0-871 0,0 1 0,0 0 0,0-1 0,0 1 0,0 0 0,0-1 0,1 1 0,-1 0 0,1-1 0,0 1 0,-1 0 0,1-1 0,1 1 0,-1-1 0,0 0 0,1 1 0,-1-1 0,1 0 0,-1 0 0,1 0 0,0 0 0,0 0 0,3 2 0,0-2 0,-1-1 0,1 0 0,0 0 0,-1 0 0,1 0 0,0-1 0,0 0 0,0 0 0,-1 0 0,1 0 0,0-1 0,8-2 0,83-13-54,167-8 0,850 26-4175,-453 52 4229,-415-27 0,461 66 0,-533-68 0,405 57 0,74 5-240,-421-58-1023,213 21 1268,-317-38 4,150 11 616,-92-18 2800,23 8-2331,3 0-412,-95-12-682,99-4 0,-186-1 0,-1-1 0,32-11 0,-37 9 0,0 1 0,1 1 0,45-3 0,-13 9 0,-40 1 0,0-1 0,-1-1 0,1-1 0,0 0 0,24-5 0,-28 0-1365,-7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09:03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803 1 24575,'1'4'0,"0"-1"0,0 1 0,0 0 0,0-1 0,0 1 0,1-1 0,0 0 0,0 1 0,0-1 0,0 0 0,0 0 0,1 0 0,3 3 0,38 36 0,-41-40 0,63 55 0,2-4 0,2-2 0,3-4 0,116 58 0,95 37 0,-280-141 0,0 1 0,-1 0 0,1-1 0,-1 1 0,1 0 0,-1 1 0,0-1 0,0 1 0,0-1 0,0 1 0,0 0 0,-1 0 0,1 0 0,-1 1 0,0-1 0,0 0 0,0 1 0,0 0 0,-1-1 0,1 1 0,-1 0 0,0 0 0,1 5 0,-2-3 0,-1-1 0,1 1 0,-1-1 0,0 1 0,0-1 0,0 1 0,-1-1 0,0 0 0,0 0 0,-1 0 0,1 0 0,-1 0 0,0 0 0,0 0 0,-1-1 0,-5 6 0,-32 33 0,-2-1 0,-2-3 0,-1-2 0,-2-2 0,-59 33 0,-274 127 0,293-154 0,-181 69 0,229-95 0,-116 34 0,98-33 0,-110 46 0,22 19-1365,131-73-5461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8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24575,'5'1'0,"0"1"0,0 0 0,0 0 0,0 1 0,-1-1 0,1 1 0,-1 0 0,1 0 0,-1 0 0,6 7 0,9 5 0,41 28 0,-2 3 0,-2 3 0,51 57 0,204 218 0,-95-60 0,-170-205 0,154 234 0,76 111 0,-168-218 0,-90-155 42,16 39 0,-22-45-404,0 0 0,1 0-1,20 25 1,-21-35-6464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1 24575,'-5'0'0,"1"1"0,-1-1 0,0 1 0,1 1 0,-1-1 0,1 1 0,0-1 0,-1 1 0,1 0 0,0 1 0,-5 3 0,-46 39 0,14-11 0,-258 196 0,135-89 0,26-21 0,57-49 0,4 3 0,-88 107 0,53-57 0,92-99 0,2 0 0,0 1 0,-15 30 0,15-24 0,-40 51 0,57-81 0,-1 0 0,0 0 0,1 0 0,-1 0 0,1 0 0,-1 0 0,1 1 0,0-1 0,0 0 0,0 1 0,0-1 0,0 1 0,1-1 0,-1 1 0,1-1 0,0 1 0,-1 3 0,2-4 0,0 0 0,0 0 0,0 0 0,0 0 0,0 0 0,1-1 0,-1 1 0,1 0 0,-1-1 0,1 1 0,-1-1 0,1 0 0,0 1 0,0-1 0,0 0 0,-1 0 0,1 0 0,0 0 0,0-1 0,5 2 0,62 20 0,2-3 0,1-3 0,75 7 0,-92-14 0,202 16 0,227-13 0,-298-15 0,-7 3-1365,-157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6:10:4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1 24575,'-4'5'0,"0"1"0,1 0 0,0 0 0,0 0 0,0 1 0,1-1 0,0 1 0,0-1 0,1 1 0,-1 10 0,-6 19 0,-93 332 0,32-75 0,38-149 0,-11 92 0,-6 21 0,-10 86 0,-2 5 0,-7 26 0,65-363 0,-2 10-1365,-2-5-5461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0:09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1 802 24575,'21'0'0,"163"5"0,-151-2 0,0 2 0,-1 1 0,51 17 0,202 73 0,-233-79 0,57 23 0,111 47 0,-219-86 0,0-1 0,-1 0 0,1 1 0,-1-1 0,1 0 0,0 1 0,-1-1 0,1 0 0,0 0 0,-1 1 0,1-1 0,0 0 0,0 0 0,-1 0 0,1 0 0,0 0 0,-1 0 0,1 0 0,0 0 0,0 0 0,-1-1 0,1 1 0,0 0 0,-1 0 0,1-1 0,0 1 0,-1 0 0,1-1 0,-1 1 0,2-1 0,0-21 0,-17-27 0,-51-88 0,37 80 0,-32-89 0,-7-15 0,43 107 0,-22-65 0,32 76 0,-30-57 0,25 59 0,-21-61 0,27 65-1365,8 22-5461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2:4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3:40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878 107 24575,'-13'-2'0,"0"0"0,0 0 0,0-2 0,0 1 0,-24-12 0,-13-3 0,21 9 0,0 2 0,0 1 0,-1 2 0,1 1 0,-33 0 0,-16 2 0,-75 4 0,144-2 0,0 1 0,0 0 0,1 0 0,-1 1 0,1 0 0,-1 0 0,1 1 0,0 0 0,1 0 0,-1 1 0,1 0 0,-1 1 0,-11 11 0,-1 5 0,1 1 0,-30 46 0,38-53 0,3-2 0,0 0 0,1 1 0,0-1 0,1 2 0,1-1 0,0 0 0,1 1 0,1 0 0,-2 20 0,2 17 0,5 79 0,0-37 0,-2-84 0,1 0 0,0 0 0,0-1 0,1 1 0,0-1 0,0 1 0,2-1 0,-1 0 0,1 0 0,1 0 0,7 12 0,-8-17 0,0 1 0,0-1 0,0 0 0,1-1 0,0 1 0,0-1 0,0 0 0,0 0 0,1-1 0,-1 1 0,1-1 0,0 0 0,0-1 0,0 0 0,1 0 0,-1 0 0,1 0 0,-1-1 0,10 0 0,45 3 0,109-9 0,-136-1 0,-1-2 0,-1-1 0,1-2 0,-1-1 0,42-23 0,-46 23 0,2-5 0,-1-1 0,0-2 0,-1-1 0,-1-1 0,47-51 0,-67 66 0,-1-1 0,-1 1 0,1-2 0,-2 1 0,1 0 0,-1-1 0,0 0 0,0 0 0,-1 0 0,-1-1 0,0 1 0,0-1 0,1-10 0,-1-20 0,-3-76 0,-1 52 0,1 38 0,0 1 0,-1 0 0,-6-26 0,6 43 0,0-1 0,-1 1 0,1 0 0,-2 0 0,1 0 0,-1 1 0,0-1 0,-1 1 0,0 0 0,0 0 0,0 0 0,-13-10 0,12 13-77,0 1 1,0 0-1,0 0 0,0 1 0,-1 0 0,0 0 0,1 1 1,-1 0-1,0 0 0,0 0 0,1 1 0,-1 0 0,-10 1 1,13-1-214,-18 0-6536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14:2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53 24575,'-1'5'0,"-1"0"0,0-1 0,-1 1 0,1-1 0,-1 0 0,0 1 0,0-1 0,0 0 0,-1-1 0,1 1 0,-1-1 0,-5 4 0,2 1 0,3-5 0,-21 21 0,1 1 0,-31 44 0,48-59 0,1 1 0,0-1 0,1 1 0,0 0 0,0 1 0,2-1 0,-1 1 0,1 0 0,1 0 0,0 0 0,0 12 0,1-4 0,0-1 0,2 1 0,0 0 0,1-1 0,0 1 0,2-1 0,1 0 0,0 0 0,1-1 0,1 1 0,1-1 0,16 27 0,-21-42 0,0 1 0,0-1 0,0 0 0,1 0 0,0 0 0,0-1 0,-1 0 0,1 1 0,1-1 0,-1 0 0,0-1 0,0 1 0,1-1 0,-1 0 0,1 0 0,-1 0 0,8-1 0,13 2 0,0-2 0,28-3 0,-12 0 0,87 4 0,78-4 0,-203 3 0,1-1 0,0 0 0,0 0 0,-1 0 0,1 0 0,-1-1 0,1 1 0,-1-1 0,0 0 0,1 0 0,-1 0 0,0 0 0,0-1 0,5-5 0,-3 1 0,1 0 0,-1 0 0,0-1 0,0 0 0,-1 0 0,4-9 0,-1-4 0,0 1 0,-2-1 0,0 0 0,3-35 0,-4-11 0,-8-123 0,3 184 0,0 0 0,0 0 0,-1 1 0,1-1 0,-1 1 0,-1-1 0,1 1 0,-1 0 0,0 0 0,0 0 0,0 0 0,-1 0 0,1 1 0,-1-1 0,0 1 0,-1 0 0,1 0 0,-1 1 0,0-1 0,0 1 0,0 0 0,-9-4 0,-10-3 0,-1 1 0,1 2 0,-51-10 0,24 7 0,-109-26 0,90 31-1365,48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45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2 24575,'-50'0'0,"17"-1"0,-54 5 0,76-3 0,1 1 0,-1 0 0,1 1 0,-1 0 0,1 1 0,0 0 0,0 1 0,1 0 0,-11 7 0,5-2 0,0 0 0,1 2 0,0 0 0,0 1 0,1 0 0,1 1 0,1 0 0,0 1 0,0 0 0,2 1 0,0 0 0,0 0 0,-6 20 0,-3 10 0,3 1 0,1 0 0,2 1 0,2 0 0,3 1 0,-3 78 0,10-116 0,0 1 0,1-1 0,1 0 0,-1 1 0,2-1 0,-1 0 0,2 0 0,-1-1 0,1 1 0,1-1 0,0 1 0,1-2 0,0 1 0,0 0 0,1-1 0,0 0 0,0-1 0,1 0 0,13 11 0,-4-4 0,1 0 0,1 0 0,1-2 0,0-1 0,31 15 0,-42-22 0,1-1 0,0 0 0,0-1 0,0 0 0,0-1 0,0 0 0,1 0 0,-1-1 0,1-1 0,-1 0 0,1 0 0,-1-1 0,1 0 0,15-4 0,-18 2 0,0-1 0,0 0 0,0 0 0,-1 0 0,0-1 0,0 0 0,0 0 0,0-1 0,-1 0 0,0 0 0,9-12 0,3-8 0,29-53 0,-20 31 0,-14 27 0,0-1 0,-1 0 0,-2 0 0,0-1 0,-1-1 0,-2 1 0,0-1 0,-1-1 0,-2 1 0,0-1 0,-1-34 0,-2-11 0,-4-91 0,3 156-45,-1-1-1,1 0 1,-1 1-1,-1-1 1,1 1-1,-1 0 1,1-1-1,-2 1 1,1 0-1,0 0 1,-1 0-1,0 0 1,0 1-1,-1-1 1,1 1-1,-1 0 1,0 0-1,0 0 1,0 0-1,-1 1 1,1-1-1,-1 1 1,0 0-1,0 1 1,0-1-1,0 1 1,0 0-1,-1 0 0,-7-1 1,-6 0-6781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0T05:40:56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618 73 24575,'-23'0'0,"2"-1"0,0 1 0,0 0 0,0 2 0,1 1 0,-1 0 0,0 2 0,-22 7 0,11 2 0,0 1 0,-54 34 0,49-26 0,23-16 0,1 1 0,0 1 0,-17 15 0,-10 8 0,34-29 0,0 1 0,0 0 0,0 1 0,1 0 0,-1 0 0,1 0 0,1 0 0,-1 1 0,1-1 0,0 1 0,0 0 0,1 1 0,-1-1 0,-1 8 0,-5 17 0,3 1 0,0 0 0,2 0 0,2 0 0,0 57 0,4-62 0,2 0 0,0 0 0,2 0 0,1 0 0,1-1 0,1 0 0,1 0 0,2-1 0,19 35 0,-15-30 0,-2-5 0,0-1 0,2 0 0,17 22 0,-28-40 0,1-1 0,0 1 0,0-1 0,1 0 0,-1-1 0,1 0 0,0 1 0,0-2 0,0 1 0,1-1 0,0 0 0,-1 0 0,1-1 0,0 1 0,0-2 0,11 3 0,-7-3 0,1-1 0,-1 0 0,0 0 0,0-1 0,0 0 0,-1-1 0,1-1 0,0 1 0,17-8 0,-14 3 0,0-1 0,0 0 0,-1-1 0,0 0 0,-1-1 0,13-13 0,11-10 0,-1-1 0,-2-2 0,-2-1 0,33-50 0,-49 64 0,3-4 0,-2-1 0,0-1 0,-2 0 0,12-35 0,-18 38 0,-1-1 0,-1-1 0,3-31 0,-8 48 0,-1 0 0,0 0 0,0 0 0,-1 0 0,-1 1 0,0-1 0,0 0 0,-1 1 0,-1-1 0,0 1 0,-5-11 0,-29-56 0,-31-54 0,61 118 0,-1 0 0,0 0 0,-1 1 0,-1 1 0,0 0 0,0 0 0,-15-10 0,23 19 3,0 0-1,0 0 1,-1 1-1,1 0 1,0-1-1,0 1 1,-1 1-1,1-1 1,-1 0-1,1 1 1,-1 0-1,1-1 1,-1 2-1,1-1 1,-1 0-1,1 1 1,-1-1-1,1 1 1,0 0-1,-1 0 1,1 0-1,0 1 1,-5 2-1,-7 4-97,0 2 0,0 0 1,-20 19-1,6-6-951,12-10-5780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0.png"/><Relationship Id="rId7" Type="http://schemas.openxmlformats.org/officeDocument/2006/relationships/customXml" Target="../ink/ink17.xml"/><Relationship Id="rId12" Type="http://schemas.openxmlformats.org/officeDocument/2006/relationships/image" Target="../media/image19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customXml" Target="../ink/ink19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5.png"/><Relationship Id="rId9" Type="http://schemas.openxmlformats.org/officeDocument/2006/relationships/customXml" Target="../ink/ink18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27.xml"/><Relationship Id="rId30" Type="http://schemas.openxmlformats.org/officeDocument/2006/relationships/image" Target="../media/image28.png"/><Relationship Id="rId35" Type="http://schemas.openxmlformats.org/officeDocument/2006/relationships/customXml" Target="../ink/ink31.xml"/><Relationship Id="rId8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61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7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11.xml"/><Relationship Id="rId1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커밋하기</a:t>
            </a:r>
          </a:p>
        </p:txBody>
      </p:sp>
    </p:spTree>
    <p:extLst>
      <p:ext uri="{BB962C8B-B14F-4D97-AF65-F5344CB8AC3E}">
        <p14:creationId xmlns:p14="http://schemas.microsoft.com/office/powerpoint/2010/main" val="410879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18697B-426E-783A-E9C4-9104F78F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1268762"/>
            <a:ext cx="5202772" cy="483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5602CE-0C3A-9AA1-9E93-38ECD82BA64D}"/>
              </a:ext>
            </a:extLst>
          </p:cNvPr>
          <p:cNvSpPr txBox="1"/>
          <p:nvPr/>
        </p:nvSpPr>
        <p:spPr>
          <a:xfrm>
            <a:off x="468355" y="191616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ko-KR" altLang="en-US" dirty="0" err="1">
                <a:solidFill>
                  <a:srgbClr val="FF0000"/>
                </a:solidFill>
              </a:rPr>
              <a:t>올릴게</a:t>
            </a:r>
            <a:r>
              <a:rPr lang="ko-KR" altLang="en-US" dirty="0">
                <a:solidFill>
                  <a:srgbClr val="FF0000"/>
                </a:solidFill>
              </a:rPr>
              <a:t> 있으면 올리고 </a:t>
            </a:r>
            <a:r>
              <a:rPr lang="ko-KR" altLang="en-US" dirty="0" err="1">
                <a:solidFill>
                  <a:srgbClr val="FF0000"/>
                </a:solidFill>
              </a:rPr>
              <a:t>받을게</a:t>
            </a:r>
            <a:r>
              <a:rPr lang="ko-KR" altLang="en-US" dirty="0">
                <a:solidFill>
                  <a:srgbClr val="FF0000"/>
                </a:solidFill>
              </a:rPr>
              <a:t> 있으면 </a:t>
            </a:r>
            <a:r>
              <a:rPr lang="ko-KR" altLang="en-US" dirty="0" err="1">
                <a:solidFill>
                  <a:srgbClr val="FF0000"/>
                </a:solidFill>
              </a:rPr>
              <a:t>받는것을</a:t>
            </a:r>
            <a:r>
              <a:rPr lang="ko-KR" altLang="en-US" dirty="0">
                <a:solidFill>
                  <a:srgbClr val="FF0000"/>
                </a:solidFill>
              </a:rPr>
              <a:t>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충돌이 많이 나는 버튼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2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0B46A-6101-A1D1-D7B6-D58FBAF45C5F}"/>
              </a:ext>
            </a:extLst>
          </p:cNvPr>
          <p:cNvSpPr txBox="1"/>
          <p:nvPr/>
        </p:nvSpPr>
        <p:spPr>
          <a:xfrm>
            <a:off x="5806973" y="1080909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페치로</a:t>
            </a:r>
            <a:r>
              <a:rPr lang="ko-KR" altLang="en-US" dirty="0">
                <a:solidFill>
                  <a:srgbClr val="FF0000"/>
                </a:solidFill>
              </a:rPr>
              <a:t> 새로운 추가사항이 있는지 확인 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검토 </a:t>
            </a:r>
            <a:r>
              <a:rPr lang="ko-KR" altLang="en-US" dirty="0" err="1">
                <a:solidFill>
                  <a:srgbClr val="FF0000"/>
                </a:solidFill>
              </a:rPr>
              <a:t>올릴려는</a:t>
            </a:r>
            <a:r>
              <a:rPr lang="ko-KR" altLang="en-US" dirty="0">
                <a:solidFill>
                  <a:srgbClr val="FF0000"/>
                </a:solidFill>
              </a:rPr>
              <a:t> 것과 비교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6E3FB-D5C7-2257-D37E-76666A2D2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5" y="2154083"/>
            <a:ext cx="3572374" cy="4267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14:cNvPr>
              <p14:cNvContentPartPr/>
              <p14:nvPr/>
            </p14:nvContentPartPr>
            <p14:xfrm>
              <a:off x="2817287" y="2851029"/>
              <a:ext cx="315720" cy="3175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C3FE03A-BDAC-BEB2-3544-D8B73D55A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167" y="2844909"/>
                <a:ext cx="327960" cy="329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7FDB9A6-69E2-D840-C446-5BE5D331DAB5}"/>
              </a:ext>
            </a:extLst>
          </p:cNvPr>
          <p:cNvSpPr txBox="1"/>
          <p:nvPr/>
        </p:nvSpPr>
        <p:spPr>
          <a:xfrm>
            <a:off x="5797580" y="1788898"/>
            <a:ext cx="596939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그상태로</a:t>
            </a:r>
            <a:r>
              <a:rPr lang="ko-KR" altLang="en-US" dirty="0">
                <a:solidFill>
                  <a:srgbClr val="FF0000"/>
                </a:solidFill>
              </a:rPr>
              <a:t> 내상태에 적용하면 충돌이 나면서 충돌을 해결하라고 하는데 받고 충돌을 해결한다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64C1A-C29A-FFC0-93A0-7DD1422DC84F}"/>
              </a:ext>
            </a:extLst>
          </p:cNvPr>
          <p:cNvSpPr txBox="1"/>
          <p:nvPr/>
        </p:nvSpPr>
        <p:spPr>
          <a:xfrm>
            <a:off x="5754254" y="3578659"/>
            <a:ext cx="596939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나는 엔진의 최신상태를 받아서 엔진과의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충돌을 해결한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올리는것이</a:t>
            </a:r>
            <a:r>
              <a:rPr lang="ko-KR" altLang="en-US" dirty="0">
                <a:solidFill>
                  <a:srgbClr val="FF0000"/>
                </a:solidFill>
              </a:rPr>
              <a:t> 핵심이다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상태로 만들고 검토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199E1-25B3-A3A7-7725-70E7DF5F8B97}"/>
              </a:ext>
            </a:extLst>
          </p:cNvPr>
          <p:cNvSpPr txBox="1"/>
          <p:nvPr/>
        </p:nvSpPr>
        <p:spPr>
          <a:xfrm>
            <a:off x="5831027" y="4761429"/>
            <a:ext cx="596939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서버의 적용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1A5390-4753-83A7-5657-1C276C5C6806}"/>
              </a:ext>
            </a:extLst>
          </p:cNvPr>
          <p:cNvGrpSpPr/>
          <p:nvPr/>
        </p:nvGrpSpPr>
        <p:grpSpPr>
          <a:xfrm>
            <a:off x="432287" y="350829"/>
            <a:ext cx="5755320" cy="4809600"/>
            <a:chOff x="432287" y="350829"/>
            <a:chExt cx="5755320" cy="48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14:cNvPr>
                <p14:cNvContentPartPr/>
                <p14:nvPr/>
              </p14:nvContentPartPr>
              <p14:xfrm>
                <a:off x="2501927" y="2779389"/>
                <a:ext cx="380880" cy="5004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C30189C-DBB5-6597-5DD8-D34024D5E8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95807" y="2773269"/>
                  <a:ext cx="393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14:cNvPr>
                <p14:cNvContentPartPr/>
                <p14:nvPr/>
              </p14:nvContentPartPr>
              <p14:xfrm>
                <a:off x="2694527" y="1080909"/>
                <a:ext cx="3023280" cy="17733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D4C62C-B0C8-999A-1156-4627365A58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88407" y="1074789"/>
                  <a:ext cx="3035520" cy="178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14:cNvPr>
                <p14:cNvContentPartPr/>
                <p14:nvPr/>
              </p14:nvContentPartPr>
              <p14:xfrm>
                <a:off x="3038327" y="1966869"/>
                <a:ext cx="2447280" cy="8784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7E70315-AC9F-FE9F-12F6-6941FC27CF7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32207" y="1960749"/>
                  <a:ext cx="2459520" cy="89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14:cNvPr>
                <p14:cNvContentPartPr/>
                <p14:nvPr/>
              </p14:nvContentPartPr>
              <p14:xfrm>
                <a:off x="5033807" y="1699389"/>
                <a:ext cx="682920" cy="735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DF31497-F116-0CB7-0041-5F03F026DD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27687" y="1693269"/>
                  <a:ext cx="6951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14:cNvPr>
                <p14:cNvContentPartPr/>
                <p14:nvPr/>
              </p14:nvContentPartPr>
              <p14:xfrm>
                <a:off x="4942367" y="905229"/>
                <a:ext cx="812520" cy="543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3F358A-6C56-BC9F-9912-0DEA4D305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6247" y="899109"/>
                  <a:ext cx="82476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14:cNvPr>
                <p14:cNvContentPartPr/>
                <p14:nvPr/>
              </p14:nvContentPartPr>
              <p14:xfrm>
                <a:off x="5781527" y="350829"/>
                <a:ext cx="83520" cy="71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9392DE4-0FD9-C975-2DBF-B4D140C9D1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5407" y="344709"/>
                  <a:ext cx="95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14:cNvPr>
                <p14:cNvContentPartPr/>
                <p14:nvPr/>
              </p14:nvContentPartPr>
              <p14:xfrm>
                <a:off x="5474447" y="2401389"/>
                <a:ext cx="713160" cy="443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5301A22-4164-61AD-4775-E3ACA233F7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68327" y="2395269"/>
                  <a:ext cx="7254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14:cNvPr>
                <p14:cNvContentPartPr/>
                <p14:nvPr/>
              </p14:nvContentPartPr>
              <p14:xfrm>
                <a:off x="5079887" y="3398589"/>
                <a:ext cx="361080" cy="851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F1E00049-B4B0-7AE5-5845-67FCCABF0A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3767" y="3392469"/>
                  <a:ext cx="37332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14:cNvPr>
                <p14:cNvContentPartPr/>
                <p14:nvPr/>
              </p14:nvContentPartPr>
              <p14:xfrm>
                <a:off x="432287" y="4017429"/>
                <a:ext cx="1102680" cy="5652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A764210-7E09-EC98-736D-2E089FA822F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6167" y="4011309"/>
                  <a:ext cx="11149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14:cNvPr>
                <p14:cNvContentPartPr/>
                <p14:nvPr/>
              </p14:nvContentPartPr>
              <p14:xfrm>
                <a:off x="1385567" y="3924549"/>
                <a:ext cx="3519720" cy="241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565CF64-12AB-A0EF-92E1-373607DC44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9447" y="3918429"/>
                  <a:ext cx="3531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14:cNvPr>
                <p14:cNvContentPartPr/>
                <p14:nvPr/>
              </p14:nvContentPartPr>
              <p14:xfrm>
                <a:off x="4387247" y="3712509"/>
                <a:ext cx="509040" cy="5274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5F72EB-7F9A-58F8-2B0A-7DB76E05BE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81127" y="3706389"/>
                  <a:ext cx="52128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14:cNvPr>
                <p14:cNvContentPartPr/>
                <p14:nvPr/>
              </p14:nvContentPartPr>
              <p14:xfrm>
                <a:off x="3084407" y="2880549"/>
                <a:ext cx="233640" cy="344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CBF94072-3DC3-EDDC-345D-F36F6B1F331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78287" y="2874429"/>
                  <a:ext cx="245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14:cNvPr>
                <p14:cNvContentPartPr/>
                <p14:nvPr/>
              </p14:nvContentPartPr>
              <p14:xfrm>
                <a:off x="3028247" y="3158469"/>
                <a:ext cx="2536560" cy="1728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6C7FA3FD-73C5-512D-4381-8638C35C0D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22127" y="3152349"/>
                  <a:ext cx="2548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14:cNvPr>
                <p14:cNvContentPartPr/>
                <p14:nvPr/>
              </p14:nvContentPartPr>
              <p14:xfrm>
                <a:off x="5095727" y="4599549"/>
                <a:ext cx="608040" cy="5608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2922D1F3-7444-B96B-AA67-83512EF73C4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9607" y="4593429"/>
                  <a:ext cx="6202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53B6228-4B56-3C5C-027E-E087A6DCB8CB}"/>
              </a:ext>
            </a:extLst>
          </p:cNvPr>
          <p:cNvGrpSpPr/>
          <p:nvPr/>
        </p:nvGrpSpPr>
        <p:grpSpPr>
          <a:xfrm>
            <a:off x="5028767" y="5246109"/>
            <a:ext cx="568440" cy="1039320"/>
            <a:chOff x="5028767" y="5246109"/>
            <a:chExt cx="56844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14:cNvPr>
                <p14:cNvContentPartPr/>
                <p14:nvPr/>
              </p14:nvContentPartPr>
              <p14:xfrm>
                <a:off x="5028767" y="5246109"/>
                <a:ext cx="568440" cy="536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209909-68E4-9F5A-BD46-2726332A7E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22647" y="5239989"/>
                  <a:ext cx="580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14:cNvPr>
                <p14:cNvContentPartPr/>
                <p14:nvPr/>
              </p14:nvContentPartPr>
              <p14:xfrm>
                <a:off x="5186447" y="5375349"/>
                <a:ext cx="189360" cy="9100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2510D4-4DB6-643B-9E54-A0AC8B0C742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80327" y="5369229"/>
                  <a:ext cx="201600" cy="9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828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D37A7-570E-6CDF-735B-9A2A2FC2DE6C}"/>
              </a:ext>
            </a:extLst>
          </p:cNvPr>
          <p:cNvSpPr txBox="1"/>
          <p:nvPr/>
        </p:nvSpPr>
        <p:spPr>
          <a:xfrm>
            <a:off x="540771" y="357871"/>
            <a:ext cx="11110457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뭔가 </a:t>
            </a:r>
            <a:r>
              <a:rPr lang="ko-KR" altLang="en-US" dirty="0" err="1">
                <a:solidFill>
                  <a:srgbClr val="FF0000"/>
                </a:solidFill>
              </a:rPr>
              <a:t>잘못올렸다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=&gt; </a:t>
            </a:r>
            <a:r>
              <a:rPr lang="ko-KR" altLang="en-US" dirty="0">
                <a:solidFill>
                  <a:srgbClr val="FF0000"/>
                </a:solidFill>
              </a:rPr>
              <a:t>잘못을 수정한 </a:t>
            </a:r>
            <a:r>
              <a:rPr lang="ko-KR" altLang="en-US" dirty="0" err="1">
                <a:solidFill>
                  <a:srgbClr val="FF0000"/>
                </a:solidFill>
              </a:rPr>
              <a:t>푸쉬를</a:t>
            </a:r>
            <a:r>
              <a:rPr lang="ko-KR" altLang="en-US" dirty="0">
                <a:solidFill>
                  <a:srgbClr val="FF0000"/>
                </a:solidFill>
              </a:rPr>
              <a:t>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 취소는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에 악영향을 미칠 가능성이 높아서 선택하지 않는 수단입니다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동기화는 </a:t>
            </a:r>
            <a:r>
              <a:rPr lang="en-US" altLang="ko-KR" dirty="0">
                <a:solidFill>
                  <a:srgbClr val="FF0000"/>
                </a:solidFill>
              </a:rPr>
              <a:t>push pull</a:t>
            </a:r>
            <a:r>
              <a:rPr lang="ko-KR" altLang="en-US" dirty="0">
                <a:solidFill>
                  <a:srgbClr val="FF0000"/>
                </a:solidFill>
              </a:rPr>
              <a:t>을 동시에 하는 동기화는 선생님이 많이 사용하지 않습니다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여러분들 프로젝트에서는 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내프로젝트에서는 절대 안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충돌에 관련된 문제가 정말 많이 터져봐서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64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805FD4-BBFF-58F8-A363-76DE36ED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41" y="1372886"/>
            <a:ext cx="7259063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3CAE8-A840-4DD6-9EBB-5E4964D06C84}"/>
              </a:ext>
            </a:extLst>
          </p:cNvPr>
          <p:cNvSpPr txBox="1"/>
          <p:nvPr/>
        </p:nvSpPr>
        <p:spPr>
          <a:xfrm>
            <a:off x="540771" y="357871"/>
            <a:ext cx="1111045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 </a:t>
            </a:r>
            <a:r>
              <a:rPr lang="ko-KR" altLang="en-US" dirty="0" err="1">
                <a:solidFill>
                  <a:srgbClr val="FF0000"/>
                </a:solidFill>
              </a:rPr>
              <a:t>이그노어를</a:t>
            </a:r>
            <a:r>
              <a:rPr lang="ko-KR" altLang="en-US" dirty="0">
                <a:solidFill>
                  <a:srgbClr val="FF0000"/>
                </a:solidFill>
              </a:rPr>
              <a:t> 통해서 특정 파일들을 올리지 못하게 </a:t>
            </a:r>
            <a:r>
              <a:rPr lang="ko-KR" altLang="en-US" dirty="0" err="1">
                <a:solidFill>
                  <a:srgbClr val="FF0000"/>
                </a:solidFill>
              </a:rPr>
              <a:t>할수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하지만 기존에 올린 파일이 수정되는 건 </a:t>
            </a:r>
            <a:r>
              <a:rPr lang="ko-KR" altLang="en-US" dirty="0" err="1">
                <a:solidFill>
                  <a:srgbClr val="FF0000"/>
                </a:solidFill>
              </a:rPr>
              <a:t>막을수</a:t>
            </a:r>
            <a:r>
              <a:rPr lang="ko-KR" altLang="en-US" dirty="0">
                <a:solidFill>
                  <a:srgbClr val="FF0000"/>
                </a:solidFill>
              </a:rPr>
              <a:t>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2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F3FED0-4150-117C-5043-A34783F4F0FC}"/>
              </a:ext>
            </a:extLst>
          </p:cNvPr>
          <p:cNvSpPr txBox="1"/>
          <p:nvPr/>
        </p:nvSpPr>
        <p:spPr>
          <a:xfrm>
            <a:off x="540771" y="357871"/>
            <a:ext cx="11110457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은 스냅샷을 뜨는 기능이기 때문에 내가 현재 수정한 사항이 마음에 </a:t>
            </a:r>
            <a:r>
              <a:rPr lang="ko-KR" altLang="en-US" dirty="0" err="1">
                <a:solidFill>
                  <a:srgbClr val="FF0000"/>
                </a:solidFill>
              </a:rPr>
              <a:t>안들면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그걸 취소할 수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57A7E-B002-96E6-E0A2-4E309C2F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" y="1741138"/>
            <a:ext cx="3801005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5840210-0674-BA1E-A813-66127759208E}"/>
              </a:ext>
            </a:extLst>
          </p:cNvPr>
          <p:cNvSpPr/>
          <p:nvPr/>
        </p:nvSpPr>
        <p:spPr>
          <a:xfrm>
            <a:off x="434109" y="528782"/>
            <a:ext cx="11323782" cy="5800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GITHUB 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 err="1"/>
              <a:t>커밋이</a:t>
            </a:r>
            <a:r>
              <a:rPr lang="ko-KR" altLang="en-US" dirty="0"/>
              <a:t> 안되면 </a:t>
            </a:r>
            <a:r>
              <a:rPr lang="ko-KR" altLang="en-US" dirty="0" err="1"/>
              <a:t>확인할것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4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956902-CBE1-79F7-CF47-F2E3F98C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4" y="493649"/>
            <a:ext cx="6944694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745287-A315-260C-2574-2D457C3E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947391"/>
            <a:ext cx="3962953" cy="49632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FB0C2-28C7-3DFA-ADFF-88D7BDBA0430}"/>
              </a:ext>
            </a:extLst>
          </p:cNvPr>
          <p:cNvSpPr txBox="1"/>
          <p:nvPr/>
        </p:nvSpPr>
        <p:spPr>
          <a:xfrm>
            <a:off x="5116946" y="877455"/>
            <a:ext cx="6602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이상한게</a:t>
            </a:r>
            <a:r>
              <a:rPr lang="ko-KR" altLang="en-US" dirty="0"/>
              <a:t> </a:t>
            </a:r>
            <a:r>
              <a:rPr lang="ko-KR" altLang="en-US" dirty="0" err="1"/>
              <a:t>올라가는게</a:t>
            </a:r>
            <a:r>
              <a:rPr lang="ko-KR" altLang="en-US" dirty="0"/>
              <a:t> 보인다면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bdp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378219-312321-3123-132</a:t>
            </a:r>
          </a:p>
          <a:p>
            <a:endParaRPr lang="en-US" altLang="ko-KR" dirty="0"/>
          </a:p>
          <a:p>
            <a:r>
              <a:rPr lang="en-US" altLang="ko-KR" dirty="0"/>
              <a:t>.exe</a:t>
            </a:r>
            <a:r>
              <a:rPr lang="ko-KR" altLang="en-US" dirty="0"/>
              <a:t> </a:t>
            </a:r>
            <a:r>
              <a:rPr lang="ko-KR" altLang="en-US" dirty="0" err="1"/>
              <a:t>이런게</a:t>
            </a:r>
            <a:r>
              <a:rPr lang="ko-KR" altLang="en-US" dirty="0"/>
              <a:t> 올라간다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용량제한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꼭 </a:t>
            </a:r>
            <a:r>
              <a:rPr lang="ko-KR" altLang="en-US" dirty="0" err="1"/>
              <a:t>이그노어</a:t>
            </a:r>
            <a:r>
              <a:rPr lang="ko-KR" altLang="en-US" dirty="0"/>
              <a:t> 설정해서 </a:t>
            </a:r>
            <a:r>
              <a:rPr lang="en-US" altLang="ko-KR" dirty="0"/>
              <a:t>visual studio</a:t>
            </a:r>
            <a:r>
              <a:rPr lang="ko-KR" altLang="en-US" dirty="0"/>
              <a:t>를 설정하자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용량제한이 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07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5A1FC3-AC08-4F8A-618A-9DF9FC08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44" y="1271286"/>
            <a:ext cx="7335274" cy="4315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04A48-B12E-3483-4CC3-54F95633A93F}"/>
              </a:ext>
            </a:extLst>
          </p:cNvPr>
          <p:cNvSpPr txBox="1"/>
          <p:nvPr/>
        </p:nvSpPr>
        <p:spPr>
          <a:xfrm>
            <a:off x="7924800" y="877455"/>
            <a:ext cx="37946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확인해보자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아이디가 아니면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변경해주면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이변경이 잘 안되면 다음을 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바꿨는데도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로그인을 기억하고 있는걸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날려서 다시 로그인 하자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4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7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82152A-8B7A-AB0B-4FB7-9F3203A8CA32}"/>
              </a:ext>
            </a:extLst>
          </p:cNvPr>
          <p:cNvSpPr txBox="1"/>
          <p:nvPr/>
        </p:nvSpPr>
        <p:spPr>
          <a:xfrm>
            <a:off x="540771" y="357871"/>
            <a:ext cx="11110457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형상관리 프로그램으로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내가 오늘 파일에서 글자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개를 바꿨어도 그걸 올린다는 행위를 통해서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스냅샷을 만드는 겁니다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스냅샷은 </a:t>
            </a:r>
            <a:r>
              <a:rPr lang="ko-KR" altLang="en-US" dirty="0" err="1">
                <a:solidFill>
                  <a:srgbClr val="FF0000"/>
                </a:solidFill>
              </a:rPr>
              <a:t>그순간의</a:t>
            </a:r>
            <a:r>
              <a:rPr lang="ko-KR" altLang="en-US" dirty="0">
                <a:solidFill>
                  <a:srgbClr val="FF0000"/>
                </a:solidFill>
              </a:rPr>
              <a:t> 상태를 저장하는 것을 말한다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대부분의 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커밋</a:t>
            </a:r>
            <a:r>
              <a:rPr lang="ko-KR" altLang="en-US" dirty="0">
                <a:solidFill>
                  <a:srgbClr val="FF0000"/>
                </a:solidFill>
              </a:rPr>
              <a:t> 혹은 </a:t>
            </a:r>
            <a:r>
              <a:rPr lang="ko-KR" altLang="en-US" dirty="0" err="1">
                <a:solidFill>
                  <a:srgbClr val="FF0000"/>
                </a:solidFill>
              </a:rPr>
              <a:t>푸쉬라고</a:t>
            </a:r>
            <a:r>
              <a:rPr lang="ko-KR" altLang="en-US" dirty="0">
                <a:solidFill>
                  <a:srgbClr val="FF0000"/>
                </a:solidFill>
              </a:rPr>
              <a:t> 하는 행위를 해야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ko-KR" altLang="en-US" dirty="0" err="1">
                <a:solidFill>
                  <a:srgbClr val="FF0000"/>
                </a:solidFill>
              </a:rPr>
              <a:t>커밋은</a:t>
            </a:r>
            <a:r>
              <a:rPr lang="ko-KR" altLang="en-US" dirty="0">
                <a:solidFill>
                  <a:srgbClr val="FF0000"/>
                </a:solidFill>
              </a:rPr>
              <a:t> 아직 서버에는 올리지 않은 상태를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하고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내쪽에서</a:t>
            </a:r>
            <a:r>
              <a:rPr lang="ko-KR" altLang="en-US" dirty="0">
                <a:solidFill>
                  <a:srgbClr val="FF0000"/>
                </a:solidFill>
              </a:rPr>
              <a:t> 이제 </a:t>
            </a:r>
            <a:r>
              <a:rPr lang="ko-KR" altLang="en-US" dirty="0" err="1">
                <a:solidFill>
                  <a:srgbClr val="FF0000"/>
                </a:solidFill>
              </a:rPr>
              <a:t>올릴거다라고</a:t>
            </a:r>
            <a:r>
              <a:rPr lang="ko-KR" altLang="en-US" dirty="0">
                <a:solidFill>
                  <a:srgbClr val="FF0000"/>
                </a:solidFill>
              </a:rPr>
              <a:t> 예약을 것을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ko-KR" altLang="en-US" dirty="0" err="1">
                <a:solidFill>
                  <a:srgbClr val="FF0000"/>
                </a:solidFill>
              </a:rPr>
              <a:t>커밋이라고</a:t>
            </a:r>
            <a:r>
              <a:rPr lang="ko-KR" altLang="en-US" dirty="0">
                <a:solidFill>
                  <a:srgbClr val="FF0000"/>
                </a:solidFill>
              </a:rPr>
              <a:t> 부릅니다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에서 </a:t>
            </a:r>
            <a:r>
              <a:rPr lang="ko-KR" altLang="en-US" dirty="0" err="1">
                <a:solidFill>
                  <a:srgbClr val="FF0000"/>
                </a:solidFill>
              </a:rPr>
              <a:t>푸쉬란</a:t>
            </a:r>
            <a:r>
              <a:rPr lang="ko-KR" altLang="en-US" dirty="0">
                <a:solidFill>
                  <a:srgbClr val="FF0000"/>
                </a:solidFill>
              </a:rPr>
              <a:t> 완전히 </a:t>
            </a:r>
            <a:r>
              <a:rPr lang="ko-KR" altLang="en-US" dirty="0" err="1">
                <a:solidFill>
                  <a:srgbClr val="FF0000"/>
                </a:solidFill>
              </a:rPr>
              <a:t>픽스되었고</a:t>
            </a:r>
            <a:r>
              <a:rPr lang="ko-KR" altLang="en-US" dirty="0">
                <a:solidFill>
                  <a:srgbClr val="FF0000"/>
                </a:solidFill>
              </a:rPr>
              <a:t> 다른 사람들도 받을 수 있도록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진짜 서버에 완전히 올리는 것을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페치라는</a:t>
            </a:r>
            <a:r>
              <a:rPr lang="ko-KR" altLang="en-US" dirty="0">
                <a:solidFill>
                  <a:srgbClr val="FF0000"/>
                </a:solidFill>
              </a:rPr>
              <a:t> 개념은 받았지만 내용을 확인하고 적용할지 말지를 적용하는 단계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풀은 </a:t>
            </a:r>
            <a:r>
              <a:rPr lang="ko-KR" altLang="en-US" dirty="0" err="1">
                <a:solidFill>
                  <a:srgbClr val="FF0000"/>
                </a:solidFill>
              </a:rPr>
              <a:t>내꺼에</a:t>
            </a:r>
            <a:r>
              <a:rPr lang="ko-KR" altLang="en-US" dirty="0">
                <a:solidFill>
                  <a:srgbClr val="FF0000"/>
                </a:solidFill>
              </a:rPr>
              <a:t> 확실히 적용하겠다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65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1975E2-B5F8-89ED-5AED-72D927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71" y="3041067"/>
            <a:ext cx="643027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3925455" y="357871"/>
            <a:ext cx="77257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Visual studio</a:t>
            </a:r>
            <a:r>
              <a:rPr lang="ko-KR" altLang="en-US" dirty="0">
                <a:solidFill>
                  <a:srgbClr val="FF0000"/>
                </a:solidFill>
              </a:rPr>
              <a:t>를 설치했다면 자동연결 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만약 연결이 안되었다면 </a:t>
            </a:r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가 있는지 확인해야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폴더 내부에는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과의 연결에 필요한 정보들이 담겨있습니다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0"/>
            <a:ext cx="2633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0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AB97CD-B40B-7F7E-7BAB-09B08746857B}"/>
              </a:ext>
            </a:extLst>
          </p:cNvPr>
          <p:cNvSpPr txBox="1"/>
          <p:nvPr/>
        </p:nvSpPr>
        <p:spPr>
          <a:xfrm>
            <a:off x="4091709" y="357871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.git</a:t>
            </a:r>
            <a:r>
              <a:rPr lang="ko-KR" altLang="en-US" dirty="0">
                <a:solidFill>
                  <a:srgbClr val="FF0000"/>
                </a:solidFill>
              </a:rPr>
              <a:t> 숨겨진 폴더에서만 가능합니다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이 폴더가 존재하면 비주얼 스튜디오에서 </a:t>
            </a:r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과 자동연결을 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61B14A-1CAF-0E20-A45F-C649EE3C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20070"/>
            <a:ext cx="2633178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AE4094-513D-FDF4-BBD5-EE0C65D7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18" y="2410719"/>
            <a:ext cx="60587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6C841B-9AA4-ADA0-CE0F-5F0F98FC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7" y="371838"/>
            <a:ext cx="3315163" cy="51537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14:cNvPr>
              <p14:cNvContentPartPr/>
              <p14:nvPr/>
            </p14:nvContentPartPr>
            <p14:xfrm>
              <a:off x="3056327" y="3047949"/>
              <a:ext cx="925200" cy="2605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6F2111-95D9-9923-3566-50BF7F1E8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0207" y="3041829"/>
                <a:ext cx="937440" cy="2617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C775CF-17E6-9895-DB92-0F9186F7E14C}"/>
              </a:ext>
            </a:extLst>
          </p:cNvPr>
          <p:cNvSpPr txBox="1"/>
          <p:nvPr/>
        </p:nvSpPr>
        <p:spPr>
          <a:xfrm>
            <a:off x="4091709" y="357871"/>
            <a:ext cx="7559519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ko-KR" altLang="en-US" dirty="0">
                <a:solidFill>
                  <a:srgbClr val="FF0000"/>
                </a:solidFill>
              </a:rPr>
              <a:t>는 파일 추가를 말합니다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ko-KR" altLang="en-US" dirty="0" err="1">
                <a:solidFill>
                  <a:srgbClr val="FF0000"/>
                </a:solidFill>
              </a:rPr>
              <a:t>이파일이</a:t>
            </a:r>
            <a:r>
              <a:rPr lang="ko-KR" altLang="en-US" dirty="0">
                <a:solidFill>
                  <a:srgbClr val="FF0000"/>
                </a:solidFill>
              </a:rPr>
              <a:t> 이전기록이 있고 변경된 사항이 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D</a:t>
            </a:r>
            <a:r>
              <a:rPr lang="ko-KR" altLang="en-US" dirty="0">
                <a:solidFill>
                  <a:srgbClr val="FF0000"/>
                </a:solidFill>
              </a:rPr>
              <a:t>삭제가 되었음을 말합니다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3CE654-8F9E-2CC2-22D3-A780BE96541F}"/>
              </a:ext>
            </a:extLst>
          </p:cNvPr>
          <p:cNvGrpSpPr/>
          <p:nvPr/>
        </p:nvGrpSpPr>
        <p:grpSpPr>
          <a:xfrm>
            <a:off x="109367" y="1043109"/>
            <a:ext cx="4028040" cy="1618200"/>
            <a:chOff x="109367" y="1043109"/>
            <a:chExt cx="4028040" cy="16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14:cNvPr>
                <p14:cNvContentPartPr/>
                <p14:nvPr/>
              </p14:nvContentPartPr>
              <p14:xfrm>
                <a:off x="109367" y="1043109"/>
                <a:ext cx="3493800" cy="1046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222502A-35B3-15BA-FD70-AF9B5DE053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247" y="1036989"/>
                  <a:ext cx="3506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14:cNvPr>
                <p14:cNvContentPartPr/>
                <p14:nvPr/>
              </p14:nvContentPartPr>
              <p14:xfrm>
                <a:off x="3518567" y="1773189"/>
                <a:ext cx="593640" cy="74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338C115-CB77-E1DB-D557-13DDEB42CB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12447" y="1767069"/>
                  <a:ext cx="60588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14:cNvPr>
                <p14:cNvContentPartPr/>
                <p14:nvPr/>
              </p14:nvContentPartPr>
              <p14:xfrm>
                <a:off x="3749687" y="2269629"/>
                <a:ext cx="387720" cy="3916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D64CDA2-8DA9-984F-0ABE-39E745E622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3567" y="2263509"/>
                  <a:ext cx="399960" cy="40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14:cNvPr>
              <p14:cNvContentPartPr/>
              <p14:nvPr/>
            </p14:nvContentPartPr>
            <p14:xfrm>
              <a:off x="6963767" y="3444669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CF4BB12-8308-6F03-0897-765583B27F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57647" y="343854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0531FF55-11B3-442F-4AAE-3A9E522A35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71040" y="3437904"/>
            <a:ext cx="3400900" cy="22577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8F3A85-1C7A-F987-93DD-10BF0B4553FC}"/>
              </a:ext>
            </a:extLst>
          </p:cNvPr>
          <p:cNvSpPr txBox="1"/>
          <p:nvPr/>
        </p:nvSpPr>
        <p:spPr>
          <a:xfrm>
            <a:off x="4403006" y="2103005"/>
            <a:ext cx="755951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내용을 적고 모두 </a:t>
            </a:r>
            <a:r>
              <a:rPr lang="ko-KR" altLang="en-US" dirty="0" err="1">
                <a:solidFill>
                  <a:srgbClr val="FF0000"/>
                </a:solidFill>
              </a:rPr>
              <a:t>커밋을</a:t>
            </a:r>
            <a:r>
              <a:rPr lang="ko-KR" altLang="en-US" dirty="0">
                <a:solidFill>
                  <a:srgbClr val="FF0000"/>
                </a:solidFill>
              </a:rPr>
              <a:t> 누르면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아직 서버에 </a:t>
            </a:r>
            <a:r>
              <a:rPr lang="ko-KR" altLang="en-US" dirty="0" err="1">
                <a:solidFill>
                  <a:srgbClr val="FF0000"/>
                </a:solidFill>
              </a:rPr>
              <a:t>올라간것은</a:t>
            </a:r>
            <a:r>
              <a:rPr lang="ko-KR" altLang="en-US" dirty="0">
                <a:solidFill>
                  <a:srgbClr val="FF0000"/>
                </a:solidFill>
              </a:rPr>
              <a:t> 아닙니다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14:cNvPr>
              <p14:cNvContentPartPr/>
              <p14:nvPr/>
            </p14:nvContentPartPr>
            <p14:xfrm>
              <a:off x="4891726" y="4184087"/>
              <a:ext cx="336240" cy="3171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7C024089-82A8-4AE9-CF1E-0A9297467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606" y="4177967"/>
                <a:ext cx="348480" cy="3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14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462DF7-69A5-D1F7-EAD7-3D7164B5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4" y="1019916"/>
            <a:ext cx="3600953" cy="38391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14:cNvPr>
              <p14:cNvContentPartPr/>
              <p14:nvPr/>
            </p14:nvContentPartPr>
            <p14:xfrm>
              <a:off x="3369887" y="1532709"/>
              <a:ext cx="270720" cy="252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E6E7634-FDCD-01B0-C630-0408CF46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3767" y="1526589"/>
                <a:ext cx="282960" cy="264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69C2F15-1794-C4DB-ECA2-01B1CF3E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174" y="1096127"/>
            <a:ext cx="6077798" cy="376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A7AD0-20DD-54FD-1286-D2B8A983F95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푸쉬버튼을</a:t>
            </a:r>
            <a:r>
              <a:rPr lang="ko-KR" altLang="en-US" dirty="0">
                <a:solidFill>
                  <a:srgbClr val="FF0000"/>
                </a:solidFill>
              </a:rPr>
              <a:t> 누르면 진짜 서버에 </a:t>
            </a:r>
            <a:r>
              <a:rPr lang="ko-KR" altLang="en-US" dirty="0" err="1">
                <a:solidFill>
                  <a:srgbClr val="FF0000"/>
                </a:solidFill>
              </a:rPr>
              <a:t>올라는게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rgbClr val="FF0000"/>
                </a:solidFill>
              </a:rPr>
              <a:t>의 시스템입니다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6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57B8BB-081D-7667-31A2-76A26F29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11"/>
            <a:ext cx="12192000" cy="1710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A2D74-6D07-919B-8E3A-3D897E43EF01}"/>
              </a:ext>
            </a:extLst>
          </p:cNvPr>
          <p:cNvSpPr txBox="1"/>
          <p:nvPr/>
        </p:nvSpPr>
        <p:spPr>
          <a:xfrm>
            <a:off x="609601" y="357871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내가 올린 </a:t>
            </a:r>
            <a:r>
              <a:rPr lang="ko-KR" altLang="en-US" dirty="0" err="1">
                <a:solidFill>
                  <a:srgbClr val="FF0000"/>
                </a:solidFill>
              </a:rPr>
              <a:t>커밋이</a:t>
            </a:r>
            <a:r>
              <a:rPr lang="ko-KR" altLang="en-US" dirty="0">
                <a:solidFill>
                  <a:srgbClr val="FF0000"/>
                </a:solidFill>
              </a:rPr>
              <a:t> 제대로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ko-KR" altLang="en-US" dirty="0" err="1">
                <a:solidFill>
                  <a:srgbClr val="FF0000"/>
                </a:solidFill>
              </a:rPr>
              <a:t>된것을</a:t>
            </a:r>
            <a:r>
              <a:rPr lang="ko-KR" altLang="en-US" dirty="0">
                <a:solidFill>
                  <a:srgbClr val="FF0000"/>
                </a:solidFill>
              </a:rPr>
              <a:t>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15E47-3FA1-2275-67D9-17AE34F6E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70" y="3764732"/>
            <a:ext cx="9688277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D0254-F133-B584-B05F-506BC860E700}"/>
              </a:ext>
            </a:extLst>
          </p:cNvPr>
          <p:cNvSpPr txBox="1"/>
          <p:nvPr/>
        </p:nvSpPr>
        <p:spPr>
          <a:xfrm>
            <a:off x="609601" y="3093268"/>
            <a:ext cx="1104162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파일을 확인할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6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02F8D-5151-F420-51A0-7B9EE8F095DA}"/>
              </a:ext>
            </a:extLst>
          </p:cNvPr>
          <p:cNvSpPr txBox="1"/>
          <p:nvPr/>
        </p:nvSpPr>
        <p:spPr>
          <a:xfrm>
            <a:off x="609601" y="357871"/>
            <a:ext cx="11041628" cy="28623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한번 내가 </a:t>
            </a:r>
            <a:r>
              <a:rPr lang="en-US" altLang="ko-KR" dirty="0">
                <a:solidFill>
                  <a:srgbClr val="FF0000"/>
                </a:solidFill>
              </a:rPr>
              <a:t>git clone</a:t>
            </a:r>
            <a:r>
              <a:rPr lang="ko-KR" altLang="en-US" dirty="0">
                <a:solidFill>
                  <a:srgbClr val="FF0000"/>
                </a:solidFill>
              </a:rPr>
              <a:t>으로 특정 프로젝트를 받았다면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</a:t>
            </a:r>
            <a:r>
              <a:rPr lang="ko-KR" altLang="en-US" dirty="0">
                <a:solidFill>
                  <a:srgbClr val="FF0000"/>
                </a:solidFill>
              </a:rPr>
              <a:t>도 완벽한 프로그램이 아니라 특정 상황에서는 버그나 오류가 </a:t>
            </a:r>
            <a:r>
              <a:rPr lang="ko-KR" altLang="en-US" dirty="0" err="1">
                <a:solidFill>
                  <a:srgbClr val="FF0000"/>
                </a:solidFill>
              </a:rPr>
              <a:t>있을수도</a:t>
            </a:r>
            <a:r>
              <a:rPr lang="ko-KR" altLang="en-US" dirty="0">
                <a:solidFill>
                  <a:srgbClr val="FF0000"/>
                </a:solidFill>
              </a:rPr>
              <a:t>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대부분의 문제는 그냥 기존 프로젝트 지우고 </a:t>
            </a:r>
            <a:r>
              <a:rPr lang="en-US" altLang="ko-KR" dirty="0">
                <a:solidFill>
                  <a:srgbClr val="FF0000"/>
                </a:solidFill>
              </a:rPr>
              <a:t>git clone </a:t>
            </a:r>
            <a:r>
              <a:rPr lang="ko-KR" altLang="en-US" dirty="0">
                <a:solidFill>
                  <a:srgbClr val="FF0000"/>
                </a:solidFill>
              </a:rPr>
              <a:t>다시하면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하지만 귀찮다면 선생님이 새롭게 올린 부분만 현재 프로젝트에서 재적용하고 싶다면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Git Pull</a:t>
            </a:r>
            <a:r>
              <a:rPr lang="ko-KR" altLang="en-US" dirty="0">
                <a:solidFill>
                  <a:srgbClr val="FF0000"/>
                </a:solidFill>
              </a:rPr>
              <a:t>을 하면 되는데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왜 </a:t>
            </a:r>
            <a:r>
              <a:rPr lang="ko-KR" altLang="en-US" dirty="0" err="1">
                <a:solidFill>
                  <a:srgbClr val="FF0000"/>
                </a:solidFill>
              </a:rPr>
              <a:t>커밋과</a:t>
            </a:r>
            <a:r>
              <a:rPr lang="ko-KR" altLang="en-US" dirty="0">
                <a:solidFill>
                  <a:srgbClr val="FF0000"/>
                </a:solidFill>
              </a:rPr>
              <a:t> 패치가 있냐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ko-KR" altLang="en-US" dirty="0">
                <a:solidFill>
                  <a:srgbClr val="FF0000"/>
                </a:solidFill>
              </a:rPr>
              <a:t>패치는 가상으로 받고 아직 적용은 </a:t>
            </a:r>
            <a:r>
              <a:rPr lang="ko-KR" altLang="en-US" dirty="0" err="1">
                <a:solidFill>
                  <a:srgbClr val="FF0000"/>
                </a:solidFill>
              </a:rPr>
              <a:t>안한</a:t>
            </a:r>
            <a:r>
              <a:rPr lang="ko-KR" altLang="en-US" dirty="0">
                <a:solidFill>
                  <a:srgbClr val="FF0000"/>
                </a:solidFill>
              </a:rPr>
              <a:t> 상태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6D8D-0E3F-1BB5-2ABD-B96A0D6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3545775"/>
            <a:ext cx="3696216" cy="4058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14:cNvPr>
              <p14:cNvContentPartPr/>
              <p14:nvPr/>
            </p14:nvContentPartPr>
            <p14:xfrm>
              <a:off x="2788847" y="4183244"/>
              <a:ext cx="251280" cy="362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2A24AD-5785-D872-E000-8E63DE5771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727" y="4177124"/>
                <a:ext cx="263520" cy="37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0ACEB7-DAB2-275D-B8B2-22A3D2CBD0B7}"/>
              </a:ext>
            </a:extLst>
          </p:cNvPr>
          <p:cNvGrpSpPr/>
          <p:nvPr/>
        </p:nvGrpSpPr>
        <p:grpSpPr>
          <a:xfrm>
            <a:off x="2853647" y="3341204"/>
            <a:ext cx="1766160" cy="1240920"/>
            <a:chOff x="2853647" y="3341204"/>
            <a:chExt cx="1766160" cy="12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14:cNvPr>
                <p14:cNvContentPartPr/>
                <p14:nvPr/>
              </p14:nvContentPartPr>
              <p14:xfrm>
                <a:off x="2954807" y="4176404"/>
                <a:ext cx="306720" cy="405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84FBED6-65ED-A362-B181-CA5832955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48687" y="4170284"/>
                  <a:ext cx="3189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14:cNvPr>
                <p14:cNvContentPartPr/>
                <p14:nvPr/>
              </p14:nvContentPartPr>
              <p14:xfrm>
                <a:off x="2853647" y="3442364"/>
                <a:ext cx="479160" cy="797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15C543C-B6A9-068D-921E-A9ADEA77D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47527" y="3436244"/>
                  <a:ext cx="491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14:cNvPr>
                <p14:cNvContentPartPr/>
                <p14:nvPr/>
              </p14:nvContentPartPr>
              <p14:xfrm>
                <a:off x="3214007" y="3341204"/>
                <a:ext cx="159840" cy="389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C4665E2-41C3-6244-87DA-7ED834EC4E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07887" y="3335084"/>
                  <a:ext cx="172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14:cNvPr>
                <p14:cNvContentPartPr/>
                <p14:nvPr/>
              </p14:nvContentPartPr>
              <p14:xfrm>
                <a:off x="3251087" y="3805604"/>
                <a:ext cx="1348560" cy="4521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8DE9E93-5A10-F4B0-4725-A570F54303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44967" y="3799484"/>
                  <a:ext cx="13608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14:cNvPr>
                <p14:cNvContentPartPr/>
                <p14:nvPr/>
              </p14:nvContentPartPr>
              <p14:xfrm>
                <a:off x="4479407" y="3638924"/>
                <a:ext cx="140400" cy="5266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3F5FD30-7348-C724-63F7-471E75DB7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3287" y="3632804"/>
                  <a:ext cx="152640" cy="53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3584AE-7EAD-FAE1-FEA2-4987560B6CC0}"/>
              </a:ext>
            </a:extLst>
          </p:cNvPr>
          <p:cNvSpPr txBox="1"/>
          <p:nvPr/>
        </p:nvSpPr>
        <p:spPr>
          <a:xfrm>
            <a:off x="4773237" y="3429000"/>
            <a:ext cx="725892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Pull</a:t>
            </a:r>
            <a:r>
              <a:rPr lang="ko-KR" altLang="en-US" dirty="0">
                <a:solidFill>
                  <a:srgbClr val="FF0000"/>
                </a:solidFill>
              </a:rPr>
              <a:t>이라고 부르는 </a:t>
            </a:r>
            <a:r>
              <a:rPr lang="ko-KR" altLang="en-US" dirty="0" err="1">
                <a:solidFill>
                  <a:srgbClr val="FF0000"/>
                </a:solidFill>
              </a:rPr>
              <a:t>끌어오기인데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이걸 하시면 선생님이 새롭게 프로젝트의 최신상태로 갱신하겠다는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이야기입니다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81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9033B7-EE16-4668-764E-8C4C864B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4" y="0"/>
            <a:ext cx="26459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77A9BF-D324-5256-BD83-4F50A9CE1EB6}"/>
              </a:ext>
            </a:extLst>
          </p:cNvPr>
          <p:cNvSpPr txBox="1"/>
          <p:nvPr/>
        </p:nvSpPr>
        <p:spPr>
          <a:xfrm>
            <a:off x="3611417" y="357871"/>
            <a:ext cx="8039811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 창이 뜨지 않을 때가 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보기 </a:t>
            </a:r>
            <a:r>
              <a:rPr lang="en-US" altLang="ko-KR" dirty="0">
                <a:solidFill>
                  <a:srgbClr val="FF0000"/>
                </a:solidFill>
              </a:rPr>
              <a:t>=&gt; git </a:t>
            </a:r>
            <a:r>
              <a:rPr lang="ko-KR" altLang="en-US" dirty="0">
                <a:solidFill>
                  <a:srgbClr val="FF0000"/>
                </a:solidFill>
              </a:rPr>
              <a:t>변경 내용 누르시면 나옵니다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4A371-6838-3C14-79C9-993034E3B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7" y="1653309"/>
            <a:ext cx="335425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14:cNvPr>
              <p14:cNvContentPartPr/>
              <p14:nvPr/>
            </p14:nvContentPartPr>
            <p14:xfrm>
              <a:off x="4238927" y="2150324"/>
              <a:ext cx="988920" cy="4460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36E137C-A753-6C43-50BF-7715062CA2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2807" y="2144204"/>
                <a:ext cx="1001160" cy="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1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477</Words>
  <Application>Microsoft Office PowerPoint</Application>
  <PresentationFormat>와이드스크린</PresentationFormat>
  <Paragraphs>101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163</cp:revision>
  <dcterms:created xsi:type="dcterms:W3CDTF">2024-09-09T01:19:44Z</dcterms:created>
  <dcterms:modified xsi:type="dcterms:W3CDTF">2024-09-23T06:07:47Z</dcterms:modified>
</cp:coreProperties>
</file>