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6" r:id="rId3"/>
    <p:sldId id="287" r:id="rId4"/>
    <p:sldId id="288" r:id="rId5"/>
    <p:sldId id="260" r:id="rId6"/>
    <p:sldId id="261" r:id="rId7"/>
    <p:sldId id="279" r:id="rId8"/>
    <p:sldId id="265" r:id="rId9"/>
    <p:sldId id="282" r:id="rId10"/>
    <p:sldId id="262" r:id="rId11"/>
    <p:sldId id="283" r:id="rId12"/>
    <p:sldId id="280" r:id="rId13"/>
    <p:sldId id="263" r:id="rId14"/>
    <p:sldId id="284" r:id="rId15"/>
    <p:sldId id="264" r:id="rId16"/>
    <p:sldId id="28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 검색창에서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05179"/>
            <a:ext cx="12192000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199</Words>
  <Application>Microsoft Office PowerPoint</Application>
  <PresentationFormat>와이드스크린</PresentationFormat>
  <Paragraphs>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144</cp:revision>
  <dcterms:created xsi:type="dcterms:W3CDTF">2024-09-09T01:19:44Z</dcterms:created>
  <dcterms:modified xsi:type="dcterms:W3CDTF">2024-09-24T09:20:34Z</dcterms:modified>
</cp:coreProperties>
</file>