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79" r:id="rId4"/>
    <p:sldId id="262" r:id="rId5"/>
    <p:sldId id="28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1:39:12.7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1644 33 24575,'-29'0'0,"-27"1"0,-1-3 0,-84-13 0,78 7 0,0 2 0,0 4 0,-64 5 0,6 0 0,104-4 0,0 0 0,-1 1 0,1 2 0,-1 0 0,1 0 0,0 2 0,0 0 0,1 1 0,-1 0 0,1 1 0,-28 16 0,7 3 0,1 2 0,1 2 0,-55 59 0,43-41 0,-277 246 0,309-279 0,1 0 0,0 1 0,1 1 0,0 0 0,2 1 0,-16 28 0,24-38 0,0-1 0,1 1 0,0 0 0,0 0 0,0 0 0,1 0 0,1 0 0,-1 0 0,1 0 0,0 0 0,0 0 0,1 0 0,0 0 0,0 0 0,1 0 0,0-1 0,0 1 0,0 0 0,1-1 0,0 1 0,1-1 0,6 10 0,1 0 0,1 0 0,1-1 0,0-1 0,1 0 0,1 0 0,0-2 0,1 0 0,0 0 0,1-2 0,0 0 0,1-1 0,-1-1 0,2 0 0,-1-1 0,31 6 0,-42-11 0,294 49 0,-219-40 0,-39-5 0,62 1 0,357-8 0,-451 1 0,0 0 0,0-1 0,0 0 0,0-1 0,0 0 0,0-1 0,-1 0 0,0-1 0,17-8 0,-22 9 0,1-1 0,-1 1 0,0-1 0,0 0 0,0-1 0,-1 1 0,1-1 0,-1 0 0,0 0 0,0 0 0,-1-1 0,0 1 0,0-1 0,0 0 0,-1 0 0,1 0 0,1-10 0,30-141 0,-23 100 0,-6 36 0,-1 0 0,1-33 0,-2 21 0,9-47 0,-1 14 0,1 3 0,-8 47 0,-1-1 0,-1 1 0,0-1 0,0-28 0,-3 40 0,0-1 0,0 0 0,0 1 0,-1-1 0,1 1 0,-1 0 0,-1-1 0,1 1 0,-1 0 0,0 0 0,0 1 0,0-1 0,-1 1 0,1-1 0,-1 1 0,0 0 0,0 0 0,-5-3 0,-36-24 0,-2 1 0,0 3 0,-84-35 0,127 60-124,0 0 0,-1 1 0,1-1 0,-1 1 0,1 0 0,-1 0-1,0 0 1,0 1 0,1 0 0,-10 0 0,-1 4-6702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확대 축소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8F613-DF81-7A95-DDA2-3B085255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09" y="2216960"/>
            <a:ext cx="4601217" cy="28674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60C10CE-FF11-5C56-AA8E-A5E0D80CD8C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마우스 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18D628-F90B-28CA-766C-EBF7C9C31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769" y="2245539"/>
            <a:ext cx="8935697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4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75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00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828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591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477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398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8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161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34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90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39707C-C258-116B-1FC7-1EA17D56B0B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내부 코드 범위 선택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0791A4-8D4E-1F0E-8073-FEFA1D33D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011" y="2418730"/>
            <a:ext cx="7954485" cy="443927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6CC236-CBD2-58F7-6E96-5C1E2168D21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시프트 </a:t>
            </a:r>
            <a:r>
              <a:rPr lang="en-US" altLang="ko-KR" dirty="0"/>
              <a:t>+ </a:t>
            </a:r>
            <a:r>
              <a:rPr lang="ko-KR" altLang="en-US" dirty="0"/>
              <a:t>방향키 위 아래 왼쪽 오른쪽</a:t>
            </a:r>
          </a:p>
        </p:txBody>
      </p:sp>
    </p:spTree>
    <p:extLst>
      <p:ext uri="{BB962C8B-B14F-4D97-AF65-F5344CB8AC3E}">
        <p14:creationId xmlns:p14="http://schemas.microsoft.com/office/powerpoint/2010/main" val="2783297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543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3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39707C-C258-116B-1FC7-1EA17D56B0B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한줄의</a:t>
            </a:r>
            <a:r>
              <a:rPr lang="ko-KR" altLang="en-US" dirty="0"/>
              <a:t> 끝으로 바로 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6CC236-CBD2-58F7-6E96-5C1E2168D21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39CBCA-44E7-1624-A20E-592651603701}"/>
              </a:ext>
            </a:extLst>
          </p:cNvPr>
          <p:cNvSpPr/>
          <p:nvPr/>
        </p:nvSpPr>
        <p:spPr>
          <a:xfrm>
            <a:off x="434109" y="248793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한줄의</a:t>
            </a:r>
            <a:r>
              <a:rPr lang="en-US" altLang="ko-KR" dirty="0"/>
              <a:t> </a:t>
            </a:r>
            <a:r>
              <a:rPr lang="ko-KR" altLang="en-US" dirty="0"/>
              <a:t>가장 앞으로 가기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DC1E04-2714-0396-A2AF-1B6F2A75715F}"/>
              </a:ext>
            </a:extLst>
          </p:cNvPr>
          <p:cNvSpPr/>
          <p:nvPr/>
        </p:nvSpPr>
        <p:spPr>
          <a:xfrm>
            <a:off x="434109" y="3332020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1CC37A-BE49-3CE9-7CD7-AE443824CA4B}"/>
              </a:ext>
            </a:extLst>
          </p:cNvPr>
          <p:cNvSpPr/>
          <p:nvPr/>
        </p:nvSpPr>
        <p:spPr>
          <a:xfrm>
            <a:off x="434109" y="4291213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한페이지 아래위로 이동하기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AB0A4D-06D3-E087-A6F9-81FBD6FCE4D2}"/>
              </a:ext>
            </a:extLst>
          </p:cNvPr>
          <p:cNvSpPr/>
          <p:nvPr/>
        </p:nvSpPr>
        <p:spPr>
          <a:xfrm>
            <a:off x="434109" y="513530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Up Page Down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4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AE9207-08CC-7B4C-E9CA-FE91309CB5F0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#include </a:t>
            </a:r>
            <a:r>
              <a:rPr lang="ko-KR" altLang="en-US" dirty="0"/>
              <a:t>파일을 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96559C-009B-D4B4-E508-A88915C734C9}"/>
              </a:ext>
            </a:extLst>
          </p:cNvPr>
          <p:cNvSpPr/>
          <p:nvPr/>
        </p:nvSpPr>
        <p:spPr>
          <a:xfrm>
            <a:off x="434109" y="1438564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시프트 </a:t>
            </a:r>
            <a:r>
              <a:rPr lang="en-US" altLang="ko-KR" dirty="0"/>
              <a:t>+ G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21E046-6A63-4B9B-4A4D-C33FF03906C4}"/>
              </a:ext>
            </a:extLst>
          </p:cNvPr>
          <p:cNvSpPr/>
          <p:nvPr/>
        </p:nvSpPr>
        <p:spPr>
          <a:xfrm>
            <a:off x="434109" y="2348346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한파일의 코드 전체선택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447077-EE64-B455-01B2-714B8557369E}"/>
              </a:ext>
            </a:extLst>
          </p:cNvPr>
          <p:cNvSpPr/>
          <p:nvPr/>
        </p:nvSpPr>
        <p:spPr>
          <a:xfrm>
            <a:off x="434109" y="3258128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시프트 </a:t>
            </a:r>
            <a:r>
              <a:rPr lang="en-US" altLang="ko-KR" dirty="0"/>
              <a:t>+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41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AE9207-08CC-7B4C-E9CA-FE91309CB5F0}"/>
              </a:ext>
            </a:extLst>
          </p:cNvPr>
          <p:cNvSpPr/>
          <p:nvPr/>
        </p:nvSpPr>
        <p:spPr>
          <a:xfrm>
            <a:off x="207375" y="2107046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줄씩 함수 내부까지 들어가면서 디버깅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96559C-009B-D4B4-E508-A88915C734C9}"/>
              </a:ext>
            </a:extLst>
          </p:cNvPr>
          <p:cNvSpPr/>
          <p:nvPr/>
        </p:nvSpPr>
        <p:spPr>
          <a:xfrm>
            <a:off x="207375" y="3016828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함수는 건너뛰면서</a:t>
            </a:r>
            <a:endParaRPr lang="en-US" altLang="ko-KR" dirty="0"/>
          </a:p>
          <a:p>
            <a:pPr algn="ctr"/>
            <a:r>
              <a:rPr lang="ko-KR" altLang="en-US" dirty="0"/>
              <a:t>실행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21E046-6A63-4B9B-4A4D-C33FF03906C4}"/>
              </a:ext>
            </a:extLst>
          </p:cNvPr>
          <p:cNvSpPr/>
          <p:nvPr/>
        </p:nvSpPr>
        <p:spPr>
          <a:xfrm>
            <a:off x="207375" y="3926610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중단점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E8F9DF-602C-D16D-ED76-B63150382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777" y="-111682"/>
            <a:ext cx="6296904" cy="19243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7EE143E-706E-A0AD-88BB-0707896B2804}"/>
                  </a:ext>
                </a:extLst>
              </p14:cNvPr>
              <p14:cNvContentPartPr/>
              <p14:nvPr/>
            </p14:nvContentPartPr>
            <p14:xfrm>
              <a:off x="2419127" y="117571"/>
              <a:ext cx="591840" cy="4093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7EE143E-706E-A0AD-88BB-0707896B28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3007" y="111451"/>
                <a:ext cx="604080" cy="4215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9367FDF4-374A-D588-5346-5E5EDD00B011}"/>
              </a:ext>
            </a:extLst>
          </p:cNvPr>
          <p:cNvSpPr/>
          <p:nvPr/>
        </p:nvSpPr>
        <p:spPr>
          <a:xfrm>
            <a:off x="6530109" y="0"/>
            <a:ext cx="5001491" cy="149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  <a:endParaRPr lang="en-US" altLang="ko-KR" dirty="0"/>
          </a:p>
          <a:p>
            <a:pPr algn="ctr"/>
            <a:r>
              <a:rPr lang="ko-KR" altLang="en-US" dirty="0"/>
              <a:t>면밀히 </a:t>
            </a:r>
            <a:r>
              <a:rPr lang="ko-KR" altLang="en-US" dirty="0" err="1"/>
              <a:t>한줄씩</a:t>
            </a:r>
            <a:r>
              <a:rPr lang="ko-KR" altLang="en-US" dirty="0"/>
              <a:t> 보면서 분석하고 </a:t>
            </a:r>
            <a:r>
              <a:rPr lang="ko-KR" altLang="en-US" dirty="0" err="1"/>
              <a:t>싶을때</a:t>
            </a:r>
            <a:endParaRPr lang="en-US" altLang="ko-KR" dirty="0"/>
          </a:p>
          <a:p>
            <a:pPr algn="ctr"/>
            <a:r>
              <a:rPr lang="ko-KR" altLang="en-US" dirty="0" err="1"/>
              <a:t>저부분을</a:t>
            </a:r>
            <a:r>
              <a:rPr lang="ko-KR" altLang="en-US" dirty="0"/>
              <a:t> 디버깅으로 바꾸고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2327F5-6A21-F5FC-5838-29C213F5476F}"/>
              </a:ext>
            </a:extLst>
          </p:cNvPr>
          <p:cNvSpPr/>
          <p:nvPr/>
        </p:nvSpPr>
        <p:spPr>
          <a:xfrm>
            <a:off x="2715047" y="2107046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F11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2699FF-98F1-87C7-692D-5805DFC97BB4}"/>
              </a:ext>
            </a:extLst>
          </p:cNvPr>
          <p:cNvSpPr/>
          <p:nvPr/>
        </p:nvSpPr>
        <p:spPr>
          <a:xfrm>
            <a:off x="2715047" y="3016828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F10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F741E0-3743-3838-09A4-385CE61BA3D0}"/>
              </a:ext>
            </a:extLst>
          </p:cNvPr>
          <p:cNvSpPr/>
          <p:nvPr/>
        </p:nvSpPr>
        <p:spPr>
          <a:xfrm>
            <a:off x="2715047" y="3926610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F9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4C12E3-40C1-FA4E-7DFE-D16718E108AD}"/>
              </a:ext>
            </a:extLst>
          </p:cNvPr>
          <p:cNvSpPr/>
          <p:nvPr/>
        </p:nvSpPr>
        <p:spPr>
          <a:xfrm>
            <a:off x="207375" y="4836392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중단점 모두 삭제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4EC14E-28E5-F5DD-30B9-11FCF3DE84F6}"/>
              </a:ext>
            </a:extLst>
          </p:cNvPr>
          <p:cNvSpPr/>
          <p:nvPr/>
        </p:nvSpPr>
        <p:spPr>
          <a:xfrm>
            <a:off x="2715046" y="4836392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시프트 </a:t>
            </a:r>
            <a:r>
              <a:rPr lang="en-US" altLang="ko-KR" dirty="0"/>
              <a:t>+ F9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354870-D348-BD2A-E478-2D910B6CA217}"/>
              </a:ext>
            </a:extLst>
          </p:cNvPr>
          <p:cNvSpPr/>
          <p:nvPr/>
        </p:nvSpPr>
        <p:spPr>
          <a:xfrm>
            <a:off x="207375" y="5672283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가장 첫번째</a:t>
            </a:r>
            <a:endParaRPr lang="en-US" altLang="ko-KR" dirty="0"/>
          </a:p>
          <a:p>
            <a:pPr algn="ctr"/>
            <a:r>
              <a:rPr lang="ko-KR" altLang="en-US" dirty="0"/>
              <a:t>중단점까지 실행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40DCC8-F18A-37D1-F3B1-887619908723}"/>
              </a:ext>
            </a:extLst>
          </p:cNvPr>
          <p:cNvSpPr/>
          <p:nvPr/>
        </p:nvSpPr>
        <p:spPr>
          <a:xfrm>
            <a:off x="2715046" y="5672283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F5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6B8027-B896-101B-FCD7-532E5C5EE685}"/>
              </a:ext>
            </a:extLst>
          </p:cNvPr>
          <p:cNvSpPr/>
          <p:nvPr/>
        </p:nvSpPr>
        <p:spPr>
          <a:xfrm>
            <a:off x="6969281" y="2118015"/>
            <a:ext cx="244257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실행중인</a:t>
            </a:r>
            <a:endParaRPr lang="en-US" altLang="ko-KR" dirty="0"/>
          </a:p>
          <a:p>
            <a:pPr algn="ctr"/>
            <a:r>
              <a:rPr lang="ko-KR" altLang="en-US" dirty="0"/>
              <a:t>함수 바깥으로 나가기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E1E025-E226-4C7B-AEDA-2BB77F3685D2}"/>
              </a:ext>
            </a:extLst>
          </p:cNvPr>
          <p:cNvSpPr/>
          <p:nvPr/>
        </p:nvSpPr>
        <p:spPr>
          <a:xfrm>
            <a:off x="9476953" y="2118015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시프트 </a:t>
            </a:r>
            <a:r>
              <a:rPr lang="en-US" altLang="ko-KR"/>
              <a:t>+ F11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66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543E7D-B64F-96E1-71EC-DD4B0AC09943}"/>
              </a:ext>
            </a:extLst>
          </p:cNvPr>
          <p:cNvSpPr/>
          <p:nvPr/>
        </p:nvSpPr>
        <p:spPr>
          <a:xfrm>
            <a:off x="207375" y="2107046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컴파일 </a:t>
            </a:r>
            <a:r>
              <a:rPr lang="ko-KR" altLang="en-US" dirty="0" err="1"/>
              <a:t>에러시</a:t>
            </a:r>
            <a:endParaRPr lang="en-US" altLang="ko-KR" dirty="0"/>
          </a:p>
          <a:p>
            <a:pPr algn="ctr"/>
            <a:r>
              <a:rPr lang="ko-KR" altLang="en-US" dirty="0"/>
              <a:t>에러 위치로 이동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D6DBC5-8748-C6A7-2150-FED36194AA1A}"/>
              </a:ext>
            </a:extLst>
          </p:cNvPr>
          <p:cNvSpPr/>
          <p:nvPr/>
        </p:nvSpPr>
        <p:spPr>
          <a:xfrm>
            <a:off x="2715047" y="2107046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17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6673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126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8543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98</Words>
  <Application>Microsoft Office PowerPoint</Application>
  <PresentationFormat>와이드스크린</PresentationFormat>
  <Paragraphs>35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136</cp:revision>
  <dcterms:created xsi:type="dcterms:W3CDTF">2024-09-09T01:19:44Z</dcterms:created>
  <dcterms:modified xsi:type="dcterms:W3CDTF">2024-09-11T02:54:06Z</dcterms:modified>
</cp:coreProperties>
</file>