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19" r:id="rId3"/>
    <p:sldId id="320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34" r:id="rId12"/>
    <p:sldId id="330" r:id="rId13"/>
    <p:sldId id="331" r:id="rId14"/>
    <p:sldId id="335" r:id="rId15"/>
    <p:sldId id="332" r:id="rId16"/>
    <p:sldId id="333" r:id="rId17"/>
    <p:sldId id="321" r:id="rId18"/>
    <p:sldId id="32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16:53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5796 1900 24575,'-2'-25'0,"-1"0"0,-1 0 0,-1 0 0,-2 0 0,-18-46 0,-3-15 0,-10-14 0,10 30 0,-15-36 0,-89-158 0,75 171 0,-107-134 0,134 187 0,20 28 0,-1 0 0,-1 1 0,0 0 0,0 1 0,-1 0 0,0 1 0,-1 1 0,-14-8 0,-126-48 0,100 43 0,-155-43 0,-76-15 0,167 49 0,-292-63 0,354 82 0,-227-40 0,144 27 0,-30-4 0,-18-5 0,85 13 0,-175-23 0,167 28 0,-133-1 0,211 14 0,-54-9 0,53 5 0,-51-1 0,-455 8 0,498 2 0,0 2 0,1 1 0,-60 19 0,66-17 0,-166 51 0,140-33 0,2 2 0,1 3 0,-93 68 0,137-90 0,-45 34 0,3 2 0,-60 64 0,86-76 0,2 1 0,1 2 0,-29 51 0,34-53 0,9-10 0,1 0 0,1 0 0,-12 44 0,1-4 0,20-61 0,-10 23 0,2-1 0,1 1 0,1 1 0,1-1 0,2 1 0,-3 44 0,8-34 0,-1-1 0,-2 1 0,-2 0 0,-1-1 0,-11 38 0,-90 195 0,45-129 0,34-78-1365,21-44-5461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59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0 24575,'1'76'0,"-3"0"0,-4 0 0,-25 122 0,5-40 0,-1 1 0,-26 106 0,-19-1 0,-15 1 0,66-198 0,-2-2 0,-38 74 0,-75 119 0,-62 61 0,22-23 0,137-238 0,-2-1 0,-3-2 0,-2-2 0,-63 56 0,40-45-1365,57-54-5461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2:51:45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1315 2 24575,'-131'-1'0,"-144"3"0,208 6 0,0 3 0,2 2 0,-120 42 0,-25 26 0,183-70 0,-1 2 0,2 0 0,0 2 0,-28 20 0,42-25 0,-1 0 0,1 1 0,1 1 0,0 0 0,0 0 0,1 1 0,1 0 0,0 1 0,-7 17 0,8-13 0,1 1 0,1 0 0,1 1 0,1-1 0,0 1 0,-1 37 0,4-1 0,8 68 0,-4-107 0,0 1 0,1-1 0,1 0 0,1 0 0,0 0 0,2-1 0,-1 0 0,18 26 0,0-6 0,1 0 0,43 42 0,-38-46 0,69 55 0,-83-74 0,2 0 0,-1-2 0,2 0 0,-1-1 0,42 14 0,-9-8 0,1-3 0,0-2 0,1-2 0,0-3 0,55 0 0,49-4 0,120-6 0,-259 1 0,0 0 0,-1-2 0,1 0 0,-1-1 0,26-12 0,-2-2 0,40-28 0,11-8 0,-33 21 0,-2-1 0,97-82 0,-143 106 0,0-1 0,-1 0 0,-1 0 0,0-1 0,0-1 0,-2 0 0,0 0 0,11-28 0,-14 30 0,-1 0 0,-1 0 0,0 0 0,-1 0 0,0-1 0,-1 1 0,0 0 0,-2-1 0,1 1 0,-1-1 0,-6-21 0,5 27 0,-2-1 0,1 2 0,-1-1 0,-1 0 0,1 1 0,-1 0 0,0 0 0,-1 0 0,0 1 0,0 0 0,-13-11 0,-8-3 0,-47-28 0,42 29 0,-85-52 0,-166-73 0,244 130 45,-52-12-1,22 8-1498,52 13-5372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2:54:48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2760 427 24575,'-23'-1'0,"0"-2"0,0-1 0,0-1 0,1 0 0,-29-12 0,26 8 0,1 1 0,-1 2 0,-1 1 0,-28-3 0,14 6 0,-1 2 0,0 1 0,0 2 0,1 2 0,0 2 0,0 1 0,-51 19 0,69-20 0,1-2 0,-1 0 0,0-1 0,-41 2 0,-94-8 0,62-1 0,-1422 3 0,1511 0 0,1 0 0,-1 0 0,1 0 0,0 0 0,-1 1 0,1 0 0,-1 0 0,1 1 0,0-1 0,0 1 0,0 0 0,0 1 0,0-1 0,0 1 0,0 0 0,1 0 0,-1 0 0,1 1 0,0 0 0,0 0 0,1 0 0,-1 0 0,1 0 0,0 1 0,0-1 0,0 1 0,0 0 0,1 0 0,0 0 0,0 0 0,1 0 0,-1 1 0,0 7 0,-4 35 0,3 0 0,3 0 0,8 88 0,-6-122 0,1 1 0,1-1 0,0 0 0,1 0 0,1 0 0,0-1 0,0 0 0,1 0 0,1-1 0,0 1 0,1-2 0,1 1 0,12 12 0,-7-10 0,0 0 0,0-1 0,2-1 0,-1-1 0,2 0 0,0-1 0,0-1 0,37 14 0,-24-13 0,0-2 0,1-1 0,-1-1 0,1-2 0,53 1 0,693-7 0,-744 4 0,0 1 0,44 11 0,-41-7 0,62 4 0,434-10 0,-254-3 0,-244 0 0,-1-1 0,43-10 0,-40 6 0,62-5 0,-48 9 0,64-15 0,-34 5 0,6-2 0,-46 7 0,78-6 0,4 17 0,46-3 0,-148-1 0,0-1 0,-1-1 0,1-2 0,-1 0 0,37-14 0,-48 15 0,0-1 0,0 0 0,0 0 0,-1-1 0,0 0 0,0-1 0,0 0 0,-1 0 0,0 0 0,-1-1 0,1 0 0,-2 0 0,1-1 0,-1 0 0,0 0 0,-1 0 0,0 0 0,3-12 0,-1 0 0,-2-1 0,0 1 0,-1-1 0,-2 0 0,0 0 0,-1 0 0,-4-30 0,1 36 0,0 1 0,-1 0 0,0 0 0,-2 0 0,0 0 0,0 1 0,-1 0 0,-1 0 0,-1 1 0,1 0 0,-15-15 0,-16-16 0,-75-64 0,70 69 0,-3-2 0,-2 3 0,-1 1 0,-83-45 0,77 52 0,-76-31 0,108 52 0,0 1 0,-1 1 0,0 1 0,0 2 0,0 0 0,-29 0 0,11 3 0,0 2 0,0 2 0,0 2 0,-48 11 0,48-5 0,2 0 0,0-1 0,-1-3 0,-58 4 0,85-10-273,0 0 0,-1 1 0,1 1 0,-15 4 0,7 0-6553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17:54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24575,'9'-1'0,"0"0"0,0-1 0,0 0 0,0 0 0,-1-1 0,1 0 0,-1-1 0,0 0 0,0 0 0,0 0 0,-1-1 0,13-11 0,-12 10 0,1 0 0,-1 0 0,1 1 0,0 0 0,0 0 0,0 1 0,1 0 0,0 1 0,0 0 0,11-2 0,-3 3 0,-1 1 0,0 1 0,1 0 0,-1 1 0,1 1 0,-1 0 0,0 2 0,0 0 0,0 0 0,-1 2 0,18 8 0,21 7-1365,-40-14-5461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27:38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24575,'60'57'0,"-32"-33"0,-2 2 0,42 52 0,-42-42 0,132 195 0,-112-158 0,66 118 0,-106-179 0,117 266 0,-78-170 0,7 22 0,40 140 0,-85-248 0,9 31 0,19 105 0,-24-89-19,-5-31-654,4 67 0,-10-82-6153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27:4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1426 24575,'5'-2'0,"0"0"0,0-1 0,0 1 0,0-1 0,-1 0 0,1-1 0,-1 1 0,0-1 0,0 0 0,0 0 0,6-8 0,1 0 0,21-23 0,-2-2 0,40-63 0,7-10 0,-36 55 0,-23 29 0,34-38 0,1-4 0,-15 17 0,53-53 0,-32 38 0,56-82 0,-81 99 0,170-276 0,-148 216-1365,-48 88-5461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1:19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24575,'13'0'0,"1"0"0,-1 1 0,1 0 0,-1 1 0,0 0 0,0 1 0,0 1 0,0 0 0,0 1 0,-1 0 0,1 1 0,-2 0 0,1 1 0,-1 0 0,0 1 0,19 18 0,3 7 0,-2 1 0,-1 2 0,-2 2 0,25 43 0,-22-28-682,45 104-1,-70-141-6143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1:20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1 270 24575,'55'-20'0,"0"12"0,-30 5 0,-1-1 0,39-11 0,-56 12 0,1 0 0,-1 0 0,0 0 0,0-1 0,-1 0 0,1 0 0,-1-1 0,0 0 0,0 0 0,-1 0 0,1-1 0,7-10 0,77-121-1365,-80 120-5461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30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24575,'13'0'0,"1"0"0,-1 1 0,1 0 0,-1 1 0,0 0 0,0 1 0,0 1 0,0 0 0,0 1 0,-1 0 0,1 1 0,-2 0 0,1 1 0,-1 0 0,0 1 0,19 18 0,3 7 0,-2 1 0,-1 2 0,-2 2 0,25 43 0,-22-28-682,45 104-1,-70-141-6143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30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1 270 24575,'55'-20'0,"0"12"0,-30 5 0,-1-1 0,39-11 0,-56 12 0,1 0 0,-1 0 0,0 0 0,0-1 0,-1 0 0,1 0 0,-1-1 0,0 0 0,0 0 0,-1 0 0,1-1 0,7-10 0,77-121-1365,-80 120-5461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57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24575,'0'4'0,"1"0"0,-1 0 0,1 0 0,0 0 0,1 0 0,-1 0 0,1-1 0,-1 1 0,1 0 0,0-1 0,1 1 0,1 2 0,39 43 0,-15-19 0,53 71 0,119 156 0,-85-90 0,-7 5 0,154 336 0,-31 186 0,-213-630 0,111 479 0,-106-438 0,-11-54 0,-2 1 0,7 96 0,-15-125 0,0-1 0,7 26 0,3 42 0,-12 122-1365,0-189-5461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메모리 기초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915EA8-87F0-D809-9746-E35B0DC6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656603"/>
            <a:ext cx="7049484" cy="243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136C7-ECCB-2E7C-72EF-706E390AB42A}"/>
              </a:ext>
            </a:extLst>
          </p:cNvPr>
          <p:cNvSpPr txBox="1"/>
          <p:nvPr/>
        </p:nvSpPr>
        <p:spPr>
          <a:xfrm>
            <a:off x="403225" y="120091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영역에도 속하지 않는 영역을 글로벌 레인지라고 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:: &lt;= </a:t>
            </a:r>
            <a:r>
              <a:rPr lang="ko-KR" altLang="en-US" dirty="0"/>
              <a:t>표시기호는 </a:t>
            </a:r>
            <a:endParaRPr lang="en-US" altLang="ko-KR" dirty="0"/>
          </a:p>
          <a:p>
            <a:r>
              <a:rPr lang="ko-KR" altLang="en-US" dirty="0"/>
              <a:t>전역에 존재하는 변수를 전역 변수라고 부르고</a:t>
            </a:r>
            <a:endParaRPr lang="en-US" altLang="ko-KR" dirty="0"/>
          </a:p>
          <a:p>
            <a:r>
              <a:rPr lang="ko-KR" altLang="en-US" dirty="0"/>
              <a:t>데이터 영역에 저장됩니다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2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F7B03-46EF-5862-862E-30374DE1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79968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7F5A980-045F-EF64-0F47-50361769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62" y="1431055"/>
            <a:ext cx="7049484" cy="2438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BDC21-225C-80D2-94CE-AEEF3DA25EC0}"/>
              </a:ext>
            </a:extLst>
          </p:cNvPr>
          <p:cNvSpPr txBox="1"/>
          <p:nvPr/>
        </p:nvSpPr>
        <p:spPr>
          <a:xfrm>
            <a:off x="1651566" y="2946646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PlayerHP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34694-47C1-B61C-5758-A9799E2CE5B9}"/>
              </a:ext>
            </a:extLst>
          </p:cNvPr>
          <p:cNvSpPr txBox="1"/>
          <p:nvPr/>
        </p:nvSpPr>
        <p:spPr>
          <a:xfrm>
            <a:off x="4413745" y="2952873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PlayerDamage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5FCAB-48B8-A323-170C-5223F81DD668}"/>
              </a:ext>
            </a:extLst>
          </p:cNvPr>
          <p:cNvSpPr txBox="1"/>
          <p:nvPr/>
        </p:nvSpPr>
        <p:spPr>
          <a:xfrm>
            <a:off x="403225" y="120091"/>
            <a:ext cx="929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전역변수들은 데이터영역에 존재하기 때문에</a:t>
            </a:r>
            <a:endParaRPr lang="en-US" altLang="ko-KR" dirty="0"/>
          </a:p>
          <a:p>
            <a:r>
              <a:rPr lang="ko-KR" altLang="en-US" dirty="0"/>
              <a:t>만약 그보다 아래 있는 함수라면 누구나 사용할 수 잇게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잊으면 안되는 것이 코드는 위에서 아래로 읽어야 한다는 규칙을 벗어날 수는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71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E36831-A4D8-4603-464A-B4CF3C7D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4" y="1617243"/>
            <a:ext cx="9469171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0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DD8EE-DCB1-DE05-6F99-99E842CA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0" y="1545711"/>
            <a:ext cx="13800164" cy="262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7C8E2-D688-D296-F9AF-B0AA3F2B555E}"/>
              </a:ext>
            </a:extLst>
          </p:cNvPr>
          <p:cNvSpPr txBox="1"/>
          <p:nvPr/>
        </p:nvSpPr>
        <p:spPr>
          <a:xfrm>
            <a:off x="403225" y="120091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예를 보여주면서 에러가 났을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컴파일러가 컴파일을 못한다고 에러를 </a:t>
            </a:r>
            <a:r>
              <a:rPr lang="ko-KR" altLang="en-US" dirty="0" err="1"/>
              <a:t>확인할수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2082F6D-E1D2-401E-C05D-1CBBC40043D9}"/>
                  </a:ext>
                </a:extLst>
              </p14:cNvPr>
              <p14:cNvContentPartPr/>
              <p14:nvPr/>
            </p14:nvContentPartPr>
            <p14:xfrm>
              <a:off x="8402800" y="2927204"/>
              <a:ext cx="733680" cy="482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2082F6D-E1D2-401E-C05D-1CBBC4004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6680" y="2921084"/>
                <a:ext cx="745920" cy="4942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19B1775-D0F6-565A-AB3D-BC3E56C4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4576344"/>
            <a:ext cx="4232275" cy="5021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C8FDBA4-58F7-3E43-E196-42D5F396CA9F}"/>
                  </a:ext>
                </a:extLst>
              </p14:cNvPr>
              <p14:cNvContentPartPr/>
              <p14:nvPr/>
            </p14:nvContentPartPr>
            <p14:xfrm>
              <a:off x="1228740" y="8317280"/>
              <a:ext cx="1364040" cy="4341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C8FDBA4-58F7-3E43-E196-42D5F396CA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620" y="8311160"/>
                <a:ext cx="137628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2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99196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F84A05-A165-6A0F-4E7C-388068507062}"/>
              </a:ext>
            </a:extLst>
          </p:cNvPr>
          <p:cNvSpPr txBox="1"/>
          <p:nvPr/>
        </p:nvSpPr>
        <p:spPr>
          <a:xfrm>
            <a:off x="403225" y="12009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연산자라고 부릅니다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DDBECF-198A-737E-7BAD-EF2A756C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908625"/>
            <a:ext cx="5658640" cy="208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791EB9-928D-DA95-CCD1-76573BE8DEAC}"/>
              </a:ext>
            </a:extLst>
          </p:cNvPr>
          <p:cNvSpPr txBox="1"/>
          <p:nvPr/>
        </p:nvSpPr>
        <p:spPr>
          <a:xfrm>
            <a:off x="452840" y="3151970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연산자에는 여러가지 종류가 있는데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대입연산자라고 부릅니다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Lvalue</a:t>
            </a:r>
            <a:r>
              <a:rPr lang="en-US" altLang="ko-KR" dirty="0"/>
              <a:t> =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/>
              <a:t>라고 표현하는데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D75B41-AD85-B108-9182-284AF070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5" y="4452744"/>
            <a:ext cx="898332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20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3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F3DE9-C865-EC31-587E-200BF077AD1A}"/>
              </a:ext>
            </a:extLst>
          </p:cNvPr>
          <p:cNvSpPr txBox="1"/>
          <p:nvPr/>
        </p:nvSpPr>
        <p:spPr>
          <a:xfrm>
            <a:off x="240146" y="344391"/>
            <a:ext cx="11777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Ram </a:t>
            </a:r>
            <a:r>
              <a:rPr lang="ko-KR" altLang="en-US" sz="6000" dirty="0"/>
              <a:t>물리적으로 바이트의 덩어리</a:t>
            </a:r>
            <a:endParaRPr lang="en-US" altLang="ko-KR" sz="6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E86A44-E677-A314-9909-27B063C23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79076"/>
              </p:ext>
            </p:extLst>
          </p:nvPr>
        </p:nvGraphicFramePr>
        <p:xfrm>
          <a:off x="1791854" y="3429000"/>
          <a:ext cx="8127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2">
                  <a:extLst>
                    <a:ext uri="{9D8B030D-6E8A-4147-A177-3AD203B41FA5}">
                      <a16:colId xmlns:a16="http://schemas.microsoft.com/office/drawing/2014/main" val="3714872106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50651236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79445164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25014505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574650129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98744865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07216445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38168576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4108003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566639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420413246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32316541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0617110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327478036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67213954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3661928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9656104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57424570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223376645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97232928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429254892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5219043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37113254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946511616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25865666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75355016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27637678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93240008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550724618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156900964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2525303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436879344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35030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14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C0C1F1-52A8-D7F4-50F1-676EB0362A8A}"/>
                  </a:ext>
                </a:extLst>
              </p14:cNvPr>
              <p14:cNvContentPartPr/>
              <p14:nvPr/>
            </p14:nvContentPartPr>
            <p14:xfrm>
              <a:off x="1700567" y="2733309"/>
              <a:ext cx="2086560" cy="685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C0C1F1-52A8-D7F4-50F1-676EB0362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4447" y="2727189"/>
                <a:ext cx="2098800" cy="697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9F3386-E6F9-663C-ABA3-39E6FB6644E6}"/>
              </a:ext>
            </a:extLst>
          </p:cNvPr>
          <p:cNvSpPr txBox="1"/>
          <p:nvPr/>
        </p:nvSpPr>
        <p:spPr>
          <a:xfrm>
            <a:off x="2281382" y="229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F6C615-058E-A938-930C-1A770C8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78"/>
              </p:ext>
            </p:extLst>
          </p:nvPr>
        </p:nvGraphicFramePr>
        <p:xfrm>
          <a:off x="1062181" y="5569990"/>
          <a:ext cx="95134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7">
                  <a:extLst>
                    <a:ext uri="{9D8B030D-6E8A-4147-A177-3AD203B41FA5}">
                      <a16:colId xmlns:a16="http://schemas.microsoft.com/office/drawing/2014/main" val="3714872106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50651236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79445164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25014505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574650129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98744865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07216445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38168576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4108003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566639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420413246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32316541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0617110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327478036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67213954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3661928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9656104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57424570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223376645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97232928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429254892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5219043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37113254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946511616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25865666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75355016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27637678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93240008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550724618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156900964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2525303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436879344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35030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14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7FF1717-A829-29D8-7144-CB362488313D}"/>
                  </a:ext>
                </a:extLst>
              </p14:cNvPr>
              <p14:cNvContentPartPr/>
              <p14:nvPr/>
            </p14:nvContentPartPr>
            <p14:xfrm>
              <a:off x="1080422" y="5487335"/>
              <a:ext cx="189360" cy="38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7FF1717-A829-29D8-7144-CB36248831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302" y="5481215"/>
                <a:ext cx="20160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5D5955-394E-4339-4740-3F8EE49DBB7A}"/>
              </a:ext>
            </a:extLst>
          </p:cNvPr>
          <p:cNvSpPr txBox="1"/>
          <p:nvPr/>
        </p:nvSpPr>
        <p:spPr>
          <a:xfrm>
            <a:off x="387273" y="4172876"/>
            <a:ext cx="3788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일반적으로 프로그래밍에서는</a:t>
            </a:r>
            <a:endParaRPr lang="en-US" altLang="ko-KR" sz="2000" dirty="0"/>
          </a:p>
          <a:p>
            <a:r>
              <a:rPr lang="ko-KR" altLang="en-US" sz="2000" dirty="0"/>
              <a:t>어떤 메모리가 어디에 존재가를</a:t>
            </a:r>
            <a:endParaRPr lang="en-US" altLang="ko-KR" sz="2000" dirty="0"/>
          </a:p>
          <a:p>
            <a:r>
              <a:rPr lang="ko-KR" altLang="en-US" sz="2000" dirty="0"/>
              <a:t>바이트 단위로 계산합니다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9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67076-3C22-B369-FC1B-1951AA608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45995"/>
              </p:ext>
            </p:extLst>
          </p:nvPr>
        </p:nvGraphicFramePr>
        <p:xfrm>
          <a:off x="2032000" y="719665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A2B833-C2ED-E1C9-7DC2-DA932474D0A8}"/>
              </a:ext>
            </a:extLst>
          </p:cNvPr>
          <p:cNvSpPr txBox="1"/>
          <p:nvPr/>
        </p:nvSpPr>
        <p:spPr>
          <a:xfrm>
            <a:off x="8162925" y="71966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하드웨어 관련 소스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C111-2692-0C15-ABBB-C82E99267C8D}"/>
              </a:ext>
            </a:extLst>
          </p:cNvPr>
          <p:cNvSpPr txBox="1"/>
          <p:nvPr/>
        </p:nvSpPr>
        <p:spPr>
          <a:xfrm>
            <a:off x="8162925" y="15864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라고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579D3-A028-4A49-BF70-755DB9B43B42}"/>
              </a:ext>
            </a:extLst>
          </p:cNvPr>
          <p:cNvSpPr txBox="1"/>
          <p:nvPr/>
        </p:nvSpPr>
        <p:spPr>
          <a:xfrm>
            <a:off x="8362950" y="3986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B201A-ECB5-4321-4477-A444227F72B5}"/>
              </a:ext>
            </a:extLst>
          </p:cNvPr>
          <p:cNvSpPr txBox="1"/>
          <p:nvPr/>
        </p:nvSpPr>
        <p:spPr>
          <a:xfrm>
            <a:off x="240146" y="344391"/>
            <a:ext cx="11937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메모리 이미징 이라고 명명하는데</a:t>
            </a:r>
            <a:r>
              <a:rPr lang="en-US" altLang="ko-KR" sz="6000" dirty="0"/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AD2CE43-7CB5-EC80-7EF4-B74D7418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28964"/>
              </p:ext>
            </p:extLst>
          </p:nvPr>
        </p:nvGraphicFramePr>
        <p:xfrm>
          <a:off x="346075" y="16245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371647-9C33-6FA6-5F6E-973018102B9D}"/>
                  </a:ext>
                </a:extLst>
              </p14:cNvPr>
              <p14:cNvContentPartPr/>
              <p14:nvPr/>
            </p14:nvContentPartPr>
            <p14:xfrm>
              <a:off x="6562575" y="1695375"/>
              <a:ext cx="334080" cy="713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371647-9C33-6FA6-5F6E-973018102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6455" y="1689255"/>
                <a:ext cx="3463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A3E3F3F-8ADE-3373-BA87-6D872727B9D0}"/>
                  </a:ext>
                </a:extLst>
              </p14:cNvPr>
              <p14:cNvContentPartPr/>
              <p14:nvPr/>
            </p14:nvContentPartPr>
            <p14:xfrm>
              <a:off x="6495975" y="2801295"/>
              <a:ext cx="378360" cy="513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A3E3F3F-8ADE-3373-BA87-6D872727B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9855" y="2795175"/>
                <a:ext cx="390600" cy="525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EDDB32-A310-59DF-8AB8-7CAF0E1662DD}"/>
              </a:ext>
            </a:extLst>
          </p:cNvPr>
          <p:cNvSpPr txBox="1"/>
          <p:nvPr/>
        </p:nvSpPr>
        <p:spPr>
          <a:xfrm>
            <a:off x="7026585" y="2266020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영역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상수</a:t>
            </a:r>
            <a:r>
              <a:rPr lang="en-US" altLang="ko-KR" dirty="0"/>
              <a:t>1. </a:t>
            </a:r>
            <a:r>
              <a:rPr lang="ko-KR" altLang="en-US" dirty="0"/>
              <a:t>함수 코드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그자체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D37F1-9A53-1FED-0E2E-EBAD46BDEA45}"/>
              </a:ext>
            </a:extLst>
          </p:cNvPr>
          <p:cNvSpPr txBox="1"/>
          <p:nvPr/>
        </p:nvSpPr>
        <p:spPr>
          <a:xfrm>
            <a:off x="6729615" y="331486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영역 </a:t>
            </a:r>
            <a:r>
              <a:rPr lang="en-US" altLang="ko-KR" dirty="0"/>
              <a:t>+ (BSS)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3EDFE7-375A-1164-C07E-B1634C6989BC}"/>
              </a:ext>
            </a:extLst>
          </p:cNvPr>
          <p:cNvGrpSpPr/>
          <p:nvPr/>
        </p:nvGrpSpPr>
        <p:grpSpPr>
          <a:xfrm>
            <a:off x="6457815" y="3333375"/>
            <a:ext cx="187920" cy="467280"/>
            <a:chOff x="6457815" y="3333375"/>
            <a:chExt cx="18792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F94E5F7-B6E4-1C99-CAB6-3D66A3063846}"/>
                    </a:ext>
                  </a:extLst>
                </p14:cNvPr>
                <p14:cNvContentPartPr/>
                <p14:nvPr/>
              </p14:nvContentPartPr>
              <p14:xfrm>
                <a:off x="6457815" y="3333375"/>
                <a:ext cx="187920" cy="1929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F94E5F7-B6E4-1C99-CAB6-3D66A30638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1695" y="3327255"/>
                  <a:ext cx="200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0AE832E-620E-3E19-53F8-6001D903C788}"/>
                    </a:ext>
                  </a:extLst>
                </p14:cNvPr>
                <p14:cNvContentPartPr/>
                <p14:nvPr/>
              </p14:nvContentPartPr>
              <p14:xfrm>
                <a:off x="6476895" y="3703095"/>
                <a:ext cx="149040" cy="97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0AE832E-620E-3E19-53F8-6001D903C7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0775" y="3696975"/>
                  <a:ext cx="161280" cy="10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B4BEAC-42B2-B260-361D-5960C5690073}"/>
              </a:ext>
            </a:extLst>
          </p:cNvPr>
          <p:cNvSpPr txBox="1"/>
          <p:nvPr/>
        </p:nvSpPr>
        <p:spPr>
          <a:xfrm>
            <a:off x="6685155" y="39125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힙영역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5CC1B1-0C01-3537-6144-1C5085FE13B3}"/>
              </a:ext>
            </a:extLst>
          </p:cNvPr>
          <p:cNvGrpSpPr/>
          <p:nvPr/>
        </p:nvGrpSpPr>
        <p:grpSpPr>
          <a:xfrm>
            <a:off x="6476895" y="3847095"/>
            <a:ext cx="187920" cy="467280"/>
            <a:chOff x="6457815" y="3333375"/>
            <a:chExt cx="18792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D2ED883-7ED7-2C96-B506-41249DCD36E3}"/>
                    </a:ext>
                  </a:extLst>
                </p14:cNvPr>
                <p14:cNvContentPartPr/>
                <p14:nvPr/>
              </p14:nvContentPartPr>
              <p14:xfrm>
                <a:off x="6457815" y="3333375"/>
                <a:ext cx="187920" cy="192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D2ED883-7ED7-2C96-B506-41249DCD36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1695" y="3327255"/>
                  <a:ext cx="200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3E07869-3CF4-95B9-0F82-5FB8C82E26B0}"/>
                    </a:ext>
                  </a:extLst>
                </p14:cNvPr>
                <p14:cNvContentPartPr/>
                <p14:nvPr/>
              </p14:nvContentPartPr>
              <p14:xfrm>
                <a:off x="6476895" y="3703095"/>
                <a:ext cx="149040" cy="97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3E07869-3CF4-95B9-0F82-5FB8C82E26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0775" y="3696975"/>
                  <a:ext cx="161280" cy="10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F8A3FD-A819-28DF-26EC-1CEE8E4BC748}"/>
              </a:ext>
            </a:extLst>
          </p:cNvPr>
          <p:cNvSpPr txBox="1"/>
          <p:nvPr/>
        </p:nvSpPr>
        <p:spPr>
          <a:xfrm>
            <a:off x="6770835" y="5657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스택영역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AD47DA1-8F35-CE01-C236-9B1311923417}"/>
                  </a:ext>
                </a:extLst>
              </p14:cNvPr>
              <p14:cNvContentPartPr/>
              <p14:nvPr/>
            </p14:nvContentPartPr>
            <p14:xfrm>
              <a:off x="6495975" y="4400415"/>
              <a:ext cx="476640" cy="12279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AD47DA1-8F35-CE01-C236-9B13119234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855" y="4394295"/>
                <a:ext cx="488880" cy="12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3F617FE-02FC-5487-F356-2CF713622581}"/>
                  </a:ext>
                </a:extLst>
              </p14:cNvPr>
              <p14:cNvContentPartPr/>
              <p14:nvPr/>
            </p14:nvContentPartPr>
            <p14:xfrm>
              <a:off x="6502455" y="6029055"/>
              <a:ext cx="460800" cy="1111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3F617FE-02FC-5487-F356-2CF7136225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6335" y="6022935"/>
                <a:ext cx="473040" cy="11235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62259B-ED68-08F0-4C45-69A62C1981F4}"/>
              </a:ext>
            </a:extLst>
          </p:cNvPr>
          <p:cNvSpPr txBox="1"/>
          <p:nvPr/>
        </p:nvSpPr>
        <p:spPr>
          <a:xfrm>
            <a:off x="7123736" y="6026846"/>
            <a:ext cx="628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함수가 </a:t>
            </a:r>
            <a:r>
              <a:rPr lang="ko-KR" altLang="en-US" dirty="0" err="1"/>
              <a:t>실행할때</a:t>
            </a:r>
            <a:r>
              <a:rPr lang="ko-KR" altLang="en-US" dirty="0"/>
              <a:t> 필요한 영역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8B7BE-6A2D-BDE2-0F17-04B7417E920A}"/>
              </a:ext>
            </a:extLst>
          </p:cNvPr>
          <p:cNvSpPr txBox="1"/>
          <p:nvPr/>
        </p:nvSpPr>
        <p:spPr>
          <a:xfrm>
            <a:off x="10027625" y="1885049"/>
            <a:ext cx="2164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비유 </a:t>
            </a:r>
            <a:endParaRPr lang="en-US" altLang="ko-KR" dirty="0"/>
          </a:p>
          <a:p>
            <a:r>
              <a:rPr lang="ko-KR" altLang="en-US" dirty="0"/>
              <a:t>영화 대본</a:t>
            </a:r>
            <a:endParaRPr lang="en-US" altLang="ko-KR" dirty="0"/>
          </a:p>
          <a:p>
            <a:r>
              <a:rPr lang="ko-KR" altLang="en-US" dirty="0"/>
              <a:t>주인공이 쓰러진다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그래야 한다</a:t>
            </a:r>
            <a:r>
              <a:rPr lang="en-US" altLang="ko-KR" dirty="0"/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589B02-9B59-4A31-2EDE-3519DC2DFC99}"/>
              </a:ext>
            </a:extLst>
          </p:cNvPr>
          <p:cNvSpPr txBox="1"/>
          <p:nvPr/>
        </p:nvSpPr>
        <p:spPr>
          <a:xfrm>
            <a:off x="10827725" y="5628375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 캐스팅</a:t>
            </a:r>
            <a:endParaRPr lang="en-US" altLang="ko-KR" dirty="0"/>
          </a:p>
          <a:p>
            <a:r>
              <a:rPr lang="ko-KR" altLang="en-US" dirty="0" err="1"/>
              <a:t>세트장</a:t>
            </a:r>
            <a:endParaRPr lang="en-US" altLang="ko-KR" dirty="0"/>
          </a:p>
          <a:p>
            <a:r>
              <a:rPr lang="ko-KR" altLang="en-US" dirty="0"/>
              <a:t>소품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8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B704B8-A44B-08B1-94CB-D13CDFAA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44980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C4A499-C364-03D8-4A68-8AA300A30860}"/>
              </a:ext>
            </a:extLst>
          </p:cNvPr>
          <p:cNvSpPr txBox="1"/>
          <p:nvPr/>
        </p:nvSpPr>
        <p:spPr>
          <a:xfrm>
            <a:off x="7343775" y="6148685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</a:t>
            </a:r>
            <a:r>
              <a:rPr lang="ko-KR" altLang="en-US" dirty="0"/>
              <a:t>바이트 부터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바이트 까지가 </a:t>
            </a:r>
            <a:r>
              <a:rPr lang="en-US" altLang="ko-KR" dirty="0"/>
              <a:t>main</a:t>
            </a:r>
            <a:r>
              <a:rPr lang="ko-KR" altLang="en-US" dirty="0"/>
              <a:t>의 실행 메모리라고</a:t>
            </a:r>
            <a:endParaRPr lang="en-US" altLang="ko-KR" dirty="0"/>
          </a:p>
          <a:p>
            <a:r>
              <a:rPr lang="ko-KR" altLang="en-US" dirty="0"/>
              <a:t>부르게 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54A4B-5B06-50BD-D426-6AA217446CA6}"/>
              </a:ext>
            </a:extLst>
          </p:cNvPr>
          <p:cNvSpPr txBox="1"/>
          <p:nvPr/>
        </p:nvSpPr>
        <p:spPr>
          <a:xfrm>
            <a:off x="7343775" y="482909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CreatePlayer</a:t>
            </a:r>
            <a:r>
              <a:rPr lang="ko-KR" altLang="en-US" dirty="0"/>
              <a:t>가 실행된 상황이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F11 </a:t>
            </a:r>
            <a:r>
              <a:rPr lang="ko-KR" altLang="en-US" dirty="0"/>
              <a:t>내부로 들어가야 </a:t>
            </a:r>
            <a:r>
              <a:rPr lang="en-US" altLang="ko-KR" dirty="0" err="1"/>
              <a:t>CreatePlayer</a:t>
            </a:r>
            <a:r>
              <a:rPr lang="ko-KR" altLang="en-US" dirty="0"/>
              <a:t>가 실행된 것이다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FB49-3FC1-3ABD-0F73-ADE479E592DD}"/>
              </a:ext>
            </a:extLst>
          </p:cNvPr>
          <p:cNvSpPr txBox="1"/>
          <p:nvPr/>
        </p:nvSpPr>
        <p:spPr>
          <a:xfrm>
            <a:off x="7152569" y="4882996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r>
              <a:rPr lang="ko-KR" altLang="en-US" dirty="0"/>
              <a:t>바이트 부터 </a:t>
            </a:r>
            <a:r>
              <a:rPr lang="en-US" altLang="ko-KR" dirty="0"/>
              <a:t>90</a:t>
            </a:r>
            <a:r>
              <a:rPr lang="ko-KR" altLang="en-US" dirty="0"/>
              <a:t>바이트 까지의 영역을</a:t>
            </a:r>
            <a:endParaRPr lang="en-US" altLang="ko-KR" dirty="0"/>
          </a:p>
          <a:p>
            <a:r>
              <a:rPr lang="en-US" altLang="ko-KR" dirty="0" err="1"/>
              <a:t>CreatePlayer</a:t>
            </a:r>
            <a:r>
              <a:rPr lang="ko-KR" altLang="en-US" dirty="0"/>
              <a:t>의 영역으로 부르게 됩니다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5DB719-32AE-9B41-FA69-6E62ABF5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88" y="2078845"/>
            <a:ext cx="71542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9D92F1-3A4D-8E84-1C47-A8B3EF39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6" y="885575"/>
            <a:ext cx="7897327" cy="358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4AC7D-E427-D918-967C-A17CBFDA23EC}"/>
              </a:ext>
            </a:extLst>
          </p:cNvPr>
          <p:cNvSpPr txBox="1"/>
          <p:nvPr/>
        </p:nvSpPr>
        <p:spPr>
          <a:xfrm>
            <a:off x="694619" y="4984914"/>
            <a:ext cx="732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CreatePlayer</a:t>
            </a:r>
            <a:r>
              <a:rPr lang="en-US" altLang="ko-KR" dirty="0"/>
              <a:t> </a:t>
            </a:r>
            <a:r>
              <a:rPr lang="ko-KR" altLang="en-US" dirty="0"/>
              <a:t>내부에 </a:t>
            </a:r>
            <a:r>
              <a:rPr lang="en-US" altLang="ko-KR" dirty="0" err="1"/>
              <a:t>PlayerHp</a:t>
            </a:r>
            <a:r>
              <a:rPr lang="ko-KR" altLang="en-US" dirty="0"/>
              <a:t>라는 </a:t>
            </a:r>
            <a:r>
              <a:rPr lang="en-US" altLang="ko-KR" dirty="0"/>
              <a:t>int</a:t>
            </a:r>
            <a:r>
              <a:rPr lang="ko-KR" altLang="en-US" dirty="0"/>
              <a:t>라는 자료형의 변수를 선언하면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는 그리고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202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935908-6866-5073-EB11-9CBC3D94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67739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20252C2-8821-89F1-5C89-1E72BFA7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112" y="1485666"/>
            <a:ext cx="68113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E65923-0068-7422-FF90-E13B5E23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3" y="1428590"/>
            <a:ext cx="6897063" cy="22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6EAC9-A00F-BCAC-9942-7BA5B280504F}"/>
              </a:ext>
            </a:extLst>
          </p:cNvPr>
          <p:cNvSpPr txBox="1"/>
          <p:nvPr/>
        </p:nvSpPr>
        <p:spPr>
          <a:xfrm>
            <a:off x="656519" y="384339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지역변수는 변수를 함수 내부에서 선언 했다면 이것을 지역변수라고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지역변수는 다른 지역에 영향을 미치지 못한다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93733-88A3-9AA4-EB42-156A3796D1EB}"/>
              </a:ext>
            </a:extLst>
          </p:cNvPr>
          <p:cNvSpPr txBox="1"/>
          <p:nvPr/>
        </p:nvSpPr>
        <p:spPr>
          <a:xfrm>
            <a:off x="173918" y="4112829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지역변수는 변수를 함수 내부에서 선언 했다면 이것을 지역변수라고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지역변수는 다른 지역에 영향을 미치지 못한다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B7549F-A317-003E-762A-5CF70091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8" y="4887655"/>
            <a:ext cx="44583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F7B03-46EF-5862-862E-30374DE1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14306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DBDC21-225C-80D2-94CE-AEEF3DA25EC0}"/>
              </a:ext>
            </a:extLst>
          </p:cNvPr>
          <p:cNvSpPr txBox="1"/>
          <p:nvPr/>
        </p:nvSpPr>
        <p:spPr>
          <a:xfrm>
            <a:off x="1578830" y="6241018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PlayerHP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34694-47C1-B61C-5758-A9799E2CE5B9}"/>
              </a:ext>
            </a:extLst>
          </p:cNvPr>
          <p:cNvSpPr txBox="1"/>
          <p:nvPr/>
        </p:nvSpPr>
        <p:spPr>
          <a:xfrm>
            <a:off x="4779230" y="6115078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PlayerDamage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0774-A369-B5E1-1A30-A6191A0E18C7}"/>
              </a:ext>
            </a:extLst>
          </p:cNvPr>
          <p:cNvSpPr txBox="1"/>
          <p:nvPr/>
        </p:nvSpPr>
        <p:spPr>
          <a:xfrm>
            <a:off x="403225" y="120091"/>
            <a:ext cx="1043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플레이어를 만들고 싶다</a:t>
            </a:r>
            <a:r>
              <a:rPr lang="en-US" altLang="ko-KR" dirty="0"/>
              <a:t>. =&gt; </a:t>
            </a:r>
            <a:r>
              <a:rPr lang="ko-KR" altLang="en-US" dirty="0"/>
              <a:t>공격력과 체력이 있어야 한다고 생각해서 </a:t>
            </a:r>
            <a:r>
              <a:rPr lang="en-US" altLang="ko-KR" dirty="0"/>
              <a:t>2</a:t>
            </a:r>
            <a:r>
              <a:rPr lang="ko-KR" altLang="en-US" dirty="0"/>
              <a:t>가지 정수를 선언했다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메모리를</a:t>
            </a:r>
            <a:r>
              <a:rPr lang="en-US" altLang="ko-KR" dirty="0"/>
              <a:t> </a:t>
            </a:r>
            <a:r>
              <a:rPr lang="ko-KR" altLang="en-US" dirty="0"/>
              <a:t>유지시키려면 </a:t>
            </a:r>
            <a:r>
              <a:rPr lang="en-US" altLang="ko-KR" dirty="0"/>
              <a:t>Main </a:t>
            </a:r>
            <a:r>
              <a:rPr lang="ko-KR" altLang="en-US" dirty="0"/>
              <a:t>스택에 두면 메모리가 파괴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4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351</Words>
  <Application>Microsoft Office PowerPoint</Application>
  <PresentationFormat>와이드스크린</PresentationFormat>
  <Paragraphs>136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170</cp:revision>
  <dcterms:created xsi:type="dcterms:W3CDTF">2024-09-09T01:19:44Z</dcterms:created>
  <dcterms:modified xsi:type="dcterms:W3CDTF">2024-09-11T03:21:05Z</dcterms:modified>
</cp:coreProperties>
</file>