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2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2:39:02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1132 1 24575,'-6'1'0,"0"1"0,0 0 0,1 0 0,-1 1 0,1-1 0,-1 1 0,1 1 0,0-1 0,-6 6 0,-2 1 0,-573 386 0,482-330 0,-69 49 0,147-95 0,3-4 0,1 1 0,1 2 0,-24 26 0,39-38 0,0 2 0,0-1 0,1 1 0,0 0 0,0 0 0,1 0 0,0 0 0,1 1 0,0 0 0,0 0 0,1-1 0,-1 20 0,1-8 0,1 1 0,1 0 0,1 0 0,2-1 0,0 1 0,0-1 0,2 1 0,1-1 0,1-1 0,0 1 0,2-1 0,0-1 0,1 1 0,16 22 0,-6-13 0,10 18 0,2-1 0,56 61 0,116 89 0,-165-163 0,1-3 0,1-1 0,73 38 0,-46-31 0,43 20 0,-72-39 0,1-1 0,0-2 0,1-1 0,1-3 0,0-1 0,74 5 0,-86-12 0,45 8 0,-44-4 0,43 1 0,563-8 0,-627 0 0,0 0 0,0 0 0,0-1 0,0-1 0,0 1 0,-1-2 0,1 1 0,-1-1 0,0-1 0,0 0 0,-1 0 0,1 0 0,-1-1 0,0-1 0,8-8 0,13-14 0,-2-1 0,35-50 0,-23 28 0,3-6 0,34-64 0,-1 2 0,-64 103 0,-1 0 0,-1-1 0,0 0 0,-2 0 0,0-1 0,0 0 0,4-30 0,-5 8 0,-2-1 0,-2-64 0,-2 88 0,-2 1 0,0 0 0,-1 0 0,-1 0 0,0 1 0,-13-30 0,-1 5 0,-35-53 0,27 49 0,-2-3 0,-50-66 0,35 61 0,-54-51 0,72 81 0,-2 0 0,0 2 0,-2 1 0,-32-17 0,27 18 0,0 1 0,-1 2 0,-63-19 0,28 16 0,8 0 0,-1 3 0,-1 3 0,0 2 0,-75-2 0,119 12 0,0-1 0,-32-7 0,-35-4 0,63 12-101,-105 2 335,115 0-421,0 1-1,1 1 1,0 0 0,-1 0 0,1 1-1,0 1 1,-15 8 0,14-5-6639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B66C8-E9A4-07A4-23B0-886E5A5D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4" y="236980"/>
            <a:ext cx="1078380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09CB62-B757-D6D6-EE33-EF298BB9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0" y="391451"/>
            <a:ext cx="7068536" cy="268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EBB35-35E6-CE3B-C9A3-7333B38A880A}"/>
              </a:ext>
            </a:extLst>
          </p:cNvPr>
          <p:cNvSpPr txBox="1"/>
          <p:nvPr/>
        </p:nvSpPr>
        <p:spPr>
          <a:xfrm>
            <a:off x="7995913" y="391451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클래스의 초기화 방식에는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다음의 두가지 방식이 존재한다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230A3-CAF0-A3E3-CB83-F3229978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7" y="3998460"/>
            <a:ext cx="6516009" cy="233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033E4-1171-2B58-9675-DB6EF769B106}"/>
              </a:ext>
            </a:extLst>
          </p:cNvPr>
          <p:cNvSpPr txBox="1"/>
          <p:nvPr/>
        </p:nvSpPr>
        <p:spPr>
          <a:xfrm>
            <a:off x="7926641" y="3831996"/>
            <a:ext cx="4126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맴버</a:t>
            </a:r>
            <a:r>
              <a:rPr lang="ko-KR" altLang="en-US" dirty="0"/>
              <a:t> </a:t>
            </a:r>
            <a:r>
              <a:rPr lang="ko-KR" altLang="en-US" dirty="0" err="1"/>
              <a:t>이니셜라이저</a:t>
            </a:r>
            <a:r>
              <a:rPr lang="en-US" altLang="ko-KR" dirty="0"/>
              <a:t>(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4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4FEA6A-62F6-899C-2FED-73BA5C30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1" y="327891"/>
            <a:ext cx="10728803" cy="1214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E15E04-201F-E686-0E6F-06D35A7D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1" y="1890455"/>
            <a:ext cx="3619033" cy="45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7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17F139-DAAE-40C1-DA38-485F5968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311" y="203802"/>
            <a:ext cx="18395705" cy="144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54F897-C382-0FFA-08F9-475E38DA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0" y="1960021"/>
            <a:ext cx="903096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6F9C82-2D44-AAFC-E185-1281C273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7" y="1218831"/>
            <a:ext cx="9240540" cy="25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18DCE-10B2-C1ED-8E1F-E806EE50B556}"/>
              </a:ext>
            </a:extLst>
          </p:cNvPr>
          <p:cNvSpPr txBox="1"/>
          <p:nvPr/>
        </p:nvSpPr>
        <p:spPr>
          <a:xfrm>
            <a:off x="1151768" y="4386456"/>
            <a:ext cx="829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지웠다가 다시 쳐보면 어떤 함수들이 오버로딩 되어있는지 </a:t>
            </a:r>
            <a:r>
              <a:rPr lang="ko-KR" altLang="en-US" err="1"/>
              <a:t>확인할수</a:t>
            </a:r>
            <a:r>
              <a:rPr lang="ko-KR" altLang="en-US"/>
              <a:t>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7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8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43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8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5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4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E93F2-7150-57D8-7D4B-21479B2C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0" y="447842"/>
            <a:ext cx="77639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B93860-3670-FFDB-7A2E-879C58C4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74"/>
            <a:ext cx="620164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A77BE-461C-F5FB-A6A5-4878C5AB6AF8}"/>
              </a:ext>
            </a:extLst>
          </p:cNvPr>
          <p:cNvSpPr/>
          <p:nvPr/>
        </p:nvSpPr>
        <p:spPr>
          <a:xfrm>
            <a:off x="429190" y="301297"/>
            <a:ext cx="11333619" cy="4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359AB9-61C7-3A36-1EB8-AA0283D977EA}"/>
              </a:ext>
            </a:extLst>
          </p:cNvPr>
          <p:cNvSpPr/>
          <p:nvPr/>
        </p:nvSpPr>
        <p:spPr>
          <a:xfrm>
            <a:off x="429190" y="3347571"/>
            <a:ext cx="11333619" cy="13895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AC74E-B287-C416-A9C5-0A1D48227B38}"/>
              </a:ext>
            </a:extLst>
          </p:cNvPr>
          <p:cNvSpPr/>
          <p:nvPr/>
        </p:nvSpPr>
        <p:spPr>
          <a:xfrm>
            <a:off x="429190" y="1990258"/>
            <a:ext cx="11333619" cy="1389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ReturnValue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AE1F2F-812D-9D8D-0331-50577B7DABA7}"/>
              </a:ext>
            </a:extLst>
          </p:cNvPr>
          <p:cNvSpPr/>
          <p:nvPr/>
        </p:nvSpPr>
        <p:spPr>
          <a:xfrm>
            <a:off x="801554" y="3612768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92395-A39B-5E48-06ED-575F9BFF2B37}"/>
              </a:ext>
            </a:extLst>
          </p:cNvPr>
          <p:cNvSpPr/>
          <p:nvPr/>
        </p:nvSpPr>
        <p:spPr>
          <a:xfrm>
            <a:off x="801553" y="4147128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21FDE-7EC5-6758-CAE7-23FA36137F24}"/>
              </a:ext>
            </a:extLst>
          </p:cNvPr>
          <p:cNvSpPr/>
          <p:nvPr/>
        </p:nvSpPr>
        <p:spPr>
          <a:xfrm>
            <a:off x="2969790" y="4147128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CB643-A8C4-18B8-6338-8D0E4CEC64A4}"/>
              </a:ext>
            </a:extLst>
          </p:cNvPr>
          <p:cNvSpPr txBox="1"/>
          <p:nvPr/>
        </p:nvSpPr>
        <p:spPr>
          <a:xfrm>
            <a:off x="605282" y="4922983"/>
            <a:ext cx="2746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</a:t>
            </a:r>
            <a:r>
              <a:rPr lang="ko-KR" altLang="en-US" dirty="0"/>
              <a:t>번지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HP </a:t>
            </a:r>
            <a:r>
              <a:rPr lang="ko-KR" altLang="en-US" dirty="0" err="1"/>
              <a:t>주소값도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  <a:endParaRPr lang="en-US" altLang="ko-KR" dirty="0"/>
          </a:p>
          <a:p>
            <a:r>
              <a:rPr lang="en-US" altLang="ko-KR" dirty="0" err="1"/>
              <a:t>NewPlayer</a:t>
            </a:r>
            <a:r>
              <a:rPr lang="en-US" altLang="ko-KR" dirty="0"/>
              <a:t> </a:t>
            </a:r>
            <a:r>
              <a:rPr lang="ko-KR" altLang="en-US" dirty="0" err="1"/>
              <a:t>주소값도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 err="1"/>
              <a:t>Att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ko-KR" altLang="en-US" dirty="0"/>
              <a:t> </a:t>
            </a:r>
            <a:r>
              <a:rPr lang="en-US" altLang="ko-KR" dirty="0"/>
              <a:t>104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8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AB33D9-1A4E-1024-C05F-D6A6BA3A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5" y="399302"/>
            <a:ext cx="5061450" cy="3609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9371AE-325C-16D7-8862-FB275FCFE9DE}"/>
              </a:ext>
            </a:extLst>
          </p:cNvPr>
          <p:cNvSpPr/>
          <p:nvPr/>
        </p:nvSpPr>
        <p:spPr>
          <a:xfrm>
            <a:off x="6472682" y="1432986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1425C-CE3E-B7F8-EC46-E7A181557BF5}"/>
              </a:ext>
            </a:extLst>
          </p:cNvPr>
          <p:cNvSpPr/>
          <p:nvPr/>
        </p:nvSpPr>
        <p:spPr>
          <a:xfrm>
            <a:off x="6450744" y="2894640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A08F4-55B5-6DCF-9E4A-36C4EF05576D}"/>
              </a:ext>
            </a:extLst>
          </p:cNvPr>
          <p:cNvSpPr/>
          <p:nvPr/>
        </p:nvSpPr>
        <p:spPr>
          <a:xfrm>
            <a:off x="8677239" y="2894640"/>
            <a:ext cx="548802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bool</a:t>
            </a:r>
          </a:p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BAC77F-7AC3-CEBF-1EF3-5F9262D5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5" y="4618541"/>
            <a:ext cx="5677067" cy="134814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49C1C1D-D4C6-CBB0-9064-BE77A257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2874"/>
              </p:ext>
            </p:extLst>
          </p:nvPr>
        </p:nvGraphicFramePr>
        <p:xfrm>
          <a:off x="6472681" y="2501706"/>
          <a:ext cx="429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A8684D-79AF-CC23-335B-C4371FA05231}"/>
              </a:ext>
            </a:extLst>
          </p:cNvPr>
          <p:cNvSpPr/>
          <p:nvPr/>
        </p:nvSpPr>
        <p:spPr>
          <a:xfrm>
            <a:off x="9240196" y="2894640"/>
            <a:ext cx="1525086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 바이트</a:t>
            </a:r>
          </a:p>
        </p:txBody>
      </p:sp>
    </p:spTree>
    <p:extLst>
      <p:ext uri="{BB962C8B-B14F-4D97-AF65-F5344CB8AC3E}">
        <p14:creationId xmlns:p14="http://schemas.microsoft.com/office/powerpoint/2010/main" val="4286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60B162-3964-A3A4-431D-1288662E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1" y="1165920"/>
            <a:ext cx="5061450" cy="36092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F2C978-3150-0DEE-EFA5-F2E837B8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67" y="1772168"/>
            <a:ext cx="8154538" cy="838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8974CD9-BACC-861E-69B3-AB316C138F4F}"/>
                  </a:ext>
                </a:extLst>
              </p14:cNvPr>
              <p14:cNvContentPartPr/>
              <p14:nvPr/>
            </p14:nvContentPartPr>
            <p14:xfrm>
              <a:off x="1347491" y="2789051"/>
              <a:ext cx="961920" cy="721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8974CD9-BACC-861E-69B3-AB316C13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71" y="2782931"/>
                <a:ext cx="97416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52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953007-84D5-79FF-9A8A-8A0FD2A8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638317"/>
            <a:ext cx="5061450" cy="36092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69465A-2160-D81C-144F-83757675EC85}"/>
              </a:ext>
            </a:extLst>
          </p:cNvPr>
          <p:cNvSpPr/>
          <p:nvPr/>
        </p:nvSpPr>
        <p:spPr>
          <a:xfrm>
            <a:off x="6472682" y="1432986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4C6E-F791-4C9E-5C1D-1A11072D58F4}"/>
              </a:ext>
            </a:extLst>
          </p:cNvPr>
          <p:cNvSpPr txBox="1"/>
          <p:nvPr/>
        </p:nvSpPr>
        <p:spPr>
          <a:xfrm>
            <a:off x="6225309" y="106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1C6C-D6EF-A449-98FE-000E590B1351}"/>
              </a:ext>
            </a:extLst>
          </p:cNvPr>
          <p:cNvSpPr txBox="1"/>
          <p:nvPr/>
        </p:nvSpPr>
        <p:spPr>
          <a:xfrm>
            <a:off x="6472682" y="2485999"/>
            <a:ext cx="2105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AAEF37-7EF0-842D-BE93-16C0516D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93104"/>
              </p:ext>
            </p:extLst>
          </p:nvPr>
        </p:nvGraphicFramePr>
        <p:xfrm>
          <a:off x="6472682" y="1979199"/>
          <a:ext cx="429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DC0DEF1-B529-461E-0279-4275BA08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32" y="5138501"/>
            <a:ext cx="1069806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10A148-423A-C99A-9F96-905382F8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638317"/>
            <a:ext cx="5061450" cy="3609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CF58C8-4E95-747E-8722-CD599F339212}"/>
              </a:ext>
            </a:extLst>
          </p:cNvPr>
          <p:cNvSpPr/>
          <p:nvPr/>
        </p:nvSpPr>
        <p:spPr>
          <a:xfrm>
            <a:off x="6472682" y="1432986"/>
            <a:ext cx="462019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79252-1CB0-C077-7E45-83A61C83ECD4}"/>
              </a:ext>
            </a:extLst>
          </p:cNvPr>
          <p:cNvSpPr txBox="1"/>
          <p:nvPr/>
        </p:nvSpPr>
        <p:spPr>
          <a:xfrm>
            <a:off x="6225309" y="106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CC3A7-9E60-038C-B5A9-8D30B4B9D536}"/>
              </a:ext>
            </a:extLst>
          </p:cNvPr>
          <p:cNvSpPr txBox="1"/>
          <p:nvPr/>
        </p:nvSpPr>
        <p:spPr>
          <a:xfrm>
            <a:off x="6472682" y="2485999"/>
            <a:ext cx="23100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BE169-0C4C-8134-DB8C-0B92A7C19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89824"/>
              </p:ext>
            </p:extLst>
          </p:nvPr>
        </p:nvGraphicFramePr>
        <p:xfrm>
          <a:off x="6472681" y="1979199"/>
          <a:ext cx="4620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24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E0032C8-5829-C36E-CF6D-2CA428BD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5533844"/>
            <a:ext cx="10469436" cy="52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35700-6C75-E837-1240-F0E9E5B0468B}"/>
              </a:ext>
            </a:extLst>
          </p:cNvPr>
          <p:cNvSpPr txBox="1"/>
          <p:nvPr/>
        </p:nvSpPr>
        <p:spPr>
          <a:xfrm>
            <a:off x="8782777" y="2489142"/>
            <a:ext cx="6543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AA1C-9186-D6C2-802F-152CAEEAE55C}"/>
              </a:ext>
            </a:extLst>
          </p:cNvPr>
          <p:cNvSpPr txBox="1"/>
          <p:nvPr/>
        </p:nvSpPr>
        <p:spPr>
          <a:xfrm>
            <a:off x="6388785" y="3402505"/>
            <a:ext cx="749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</a:p>
          <a:p>
            <a:r>
              <a:rPr lang="en-US" altLang="ko-KR" dirty="0"/>
              <a:t>Bool</a:t>
            </a:r>
          </a:p>
          <a:p>
            <a:r>
              <a:rPr lang="en-US" altLang="ko-KR" dirty="0"/>
              <a:t>Short</a:t>
            </a:r>
          </a:p>
          <a:p>
            <a:r>
              <a:rPr lang="en-US" altLang="ko-KR" dirty="0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422CB9-6E94-7261-EF48-0A38A2B1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8" y="428206"/>
            <a:ext cx="804974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69</Words>
  <Application>Microsoft Office PowerPoint</Application>
  <PresentationFormat>와이드스크린</PresentationFormat>
  <Paragraphs>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309</cp:revision>
  <dcterms:created xsi:type="dcterms:W3CDTF">2024-09-09T01:19:44Z</dcterms:created>
  <dcterms:modified xsi:type="dcterms:W3CDTF">2024-09-25T06:25:35Z</dcterms:modified>
</cp:coreProperties>
</file>