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9" r:id="rId3"/>
    <p:sldId id="286" r:id="rId4"/>
    <p:sldId id="287" r:id="rId5"/>
    <p:sldId id="288" r:id="rId6"/>
    <p:sldId id="260" r:id="rId7"/>
    <p:sldId id="261" r:id="rId8"/>
    <p:sldId id="279" r:id="rId9"/>
    <p:sldId id="265" r:id="rId10"/>
    <p:sldId id="282" r:id="rId11"/>
    <p:sldId id="262" r:id="rId12"/>
    <p:sldId id="283" r:id="rId13"/>
    <p:sldId id="280" r:id="rId14"/>
    <p:sldId id="263" r:id="rId15"/>
    <p:sldId id="284" r:id="rId16"/>
    <p:sldId id="264" r:id="rId17"/>
    <p:sldId id="28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7:46:43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1130 114 24575,'-1'-1'0,"1"-1"0,-1 0 0,0 1 0,0-1 0,0 1 0,0-1 0,0 1 0,0 0 0,-1-1 0,1 1 0,0 0 0,-1 0 0,1 0 0,-1 0 0,1 0 0,-1 0 0,-2-1 0,-30-14 0,8 7 0,0 2 0,-1 0 0,0 2 0,0 1 0,0 1 0,-37 1 0,32 2 0,-18 0 0,-55 8 0,87-6 0,1 2 0,-1 0 0,1 1 0,0 1 0,0 1 0,-26 14 0,-101 73 0,51-31 0,50-34 0,1 1 0,-67 64 0,100-85 0,2 1 0,-1 0 0,1 0 0,1 0 0,0 1 0,0 0 0,1 1 0,0-1 0,1 1 0,1 0 0,0 0 0,-3 18 0,1 14 0,2 1 0,3 49 0,1-58 0,-1-10 0,2 0 0,0 0 0,2 0 0,0 0 0,2-1 0,1 1 0,1-2 0,2 1 0,0-1 0,1 0 0,1-1 0,1-1 0,2 0 0,0-1 0,21 23 0,10 2 0,1-3 0,82 58 0,-109-88 0,1-1 0,1-1 0,0 0 0,0-2 0,1-1 0,0-1 0,1-1 0,-1-1 0,38 4 0,23-4 0,119-6 0,-74-2 0,-81 3 0,-11 2 0,0-3 0,0-1 0,70-13 0,-79 8 0,-1-1 0,0-1 0,37-18 0,-49 19 0,-1-1 0,0 0 0,-1 0 0,0-2 0,-1 0 0,0 0 0,16-19 0,-22 22 0,28-32 0,-2-1 0,-2-1 0,45-85 0,-68 109 0,-1-1 0,0 0 0,-1-1 0,-1 1 0,-1-1 0,-1 0 0,0 0 0,-2 0 0,-2-24 0,2-23 0,2 35 0,-2 0 0,-2 0 0,0-1 0,-2 1 0,-2 1 0,-13-45 0,-3 21 0,-3 0 0,-59-96 0,79 145 0,0-1 0,0 1 0,-1 0 0,1 0 0,-1 0 0,-1 1 0,1 0 0,-1 0 0,0 1 0,0 0 0,0 0 0,-8-2 0,-3-1 0,0 1 0,0 1 0,-38-5 0,-1 0 0,0-3 0,-86-30 0,-11-15 0,134 51-1365,3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0.png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코드용 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664856-8ED9-174A-4A18-93ABAEB256DF}"/>
              </a:ext>
            </a:extLst>
          </p:cNvPr>
          <p:cNvSpPr/>
          <p:nvPr/>
        </p:nvSpPr>
        <p:spPr>
          <a:xfrm>
            <a:off x="434109" y="4167910"/>
            <a:ext cx="11323782" cy="6996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</a:t>
            </a:r>
            <a:r>
              <a:rPr lang="ko-KR" altLang="en-US" dirty="0" err="1"/>
              <a:t>파일만들기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3676C-A5E9-1D86-3AAE-52D43DBE7D10}"/>
              </a:ext>
            </a:extLst>
          </p:cNvPr>
          <p:cNvSpPr/>
          <p:nvPr/>
        </p:nvSpPr>
        <p:spPr>
          <a:xfrm>
            <a:off x="434109" y="507769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ko-KR" altLang="en-US" dirty="0" err="1"/>
              <a:t>선택후</a:t>
            </a:r>
            <a:r>
              <a:rPr lang="ko-KR" altLang="en-US"/>
              <a:t> 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안에서 찾기 및 바꾸기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그냥 놔두면 </a:t>
            </a:r>
            <a:r>
              <a:rPr lang="ko-KR" altLang="en-US" dirty="0" err="1"/>
              <a:t>찾ㄱ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2BC2B-126B-2E85-2F42-D2C632EA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7899" y="3345873"/>
            <a:ext cx="7925906" cy="3705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DC8DBB0-D122-246F-C2CC-63FFBE276E83}"/>
                  </a:ext>
                </a:extLst>
              </p14:cNvPr>
              <p14:cNvContentPartPr/>
              <p14:nvPr/>
            </p14:nvContentPartPr>
            <p14:xfrm>
              <a:off x="-324180" y="4441901"/>
              <a:ext cx="648360" cy="532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DC8DBB0-D122-246F-C2CC-63FFBE276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30300" y="4435781"/>
                <a:ext cx="660600" cy="545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ED290D8-0338-C2B1-5D34-A89011B30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60" y="3340200"/>
            <a:ext cx="598253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91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 검색창에서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605179"/>
            <a:ext cx="12192000" cy="4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220</Words>
  <Application>Microsoft Office PowerPoint</Application>
  <PresentationFormat>와이드스크린</PresentationFormat>
  <Paragraphs>69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147</cp:revision>
  <dcterms:created xsi:type="dcterms:W3CDTF">2024-09-09T01:19:44Z</dcterms:created>
  <dcterms:modified xsi:type="dcterms:W3CDTF">2024-09-30T02:03:00Z</dcterms:modified>
</cp:coreProperties>
</file>