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2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07:37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1725 1 24575,'0'5'0,"-1"0"0,0-1 0,0 1 0,-1 0 0,1 0 0,-1-1 0,0 1 0,-1-1 0,1 1 0,-1-1 0,0 0 0,-3 4 0,-44 47 0,45-51 0,-27 24 0,-2-1 0,0-2 0,-2-2 0,-55 28 0,69-40 0,-1-2 0,0 0 0,-1-2 0,1 0 0,-1-2 0,-1 0 0,-27 1 0,-178-5 0,112-4 0,10 1 0,-117 5 0,211-1 0,0 1 0,0 1 0,0 0 0,1 1 0,0 0 0,-22 12 0,7-1 0,-48 36 0,40-25 0,1 2 0,1 2 0,2 1 0,1 1 0,-37 53 0,60-73 0,0 1 0,0 0 0,2 0 0,0 1 0,0 0 0,2 0 0,-1 1 0,2-1 0,-3 29 0,5-34 0,1-1 0,0 0 0,0 0 0,1 1 0,1-1 0,-1 0 0,1 0 0,1 0 0,-1 0 0,2 0 0,-1-1 0,1 1 0,1-1 0,-1 0 0,1 0 0,1-1 0,11 14 0,15 7 0,1-1 0,1-1 0,1-2 0,1-2 0,1-1 0,44 17 0,19 2 0,128 34 0,-3-14-47,395 53-1,-409-88-104,433 42-170,-444-52 384,570 22 445,-746-37-507,-1-1 0,26-5 0,-41 5 0,0-1 0,0 0 0,0-1 0,-1 0 0,1 0 0,-1 0 0,0-1 0,0 0 0,12-10 0,128-119 0,-48 36 0,-36 37 0,58-71 0,-105 112 0,-1-2 0,-1 1 0,-1-2 0,0 0 0,-2 0 0,-1-1 0,-1 0 0,9-31 0,-13 22 0,-1 0 0,-1-1 0,-2 1 0,-1-1 0,-6-37 0,5 62 0,-1-1 0,-1 1 0,1 0 0,-1 0 0,-1 1 0,0-1 0,0 0 0,0 1 0,-1 0 0,0 0 0,0 1 0,-1-1 0,0 1 0,-8-7 0,-9-7 0,-1 2 0,-42-26 0,-100-43 0,72 40 0,9 8-59,-2 4-1,-95-24 0,114 37-371,-104-27 400,-2 7 1,-1 7-1,-245-15 1,406 49 30,-554-27 0,520 28 104,0 1 1,-1 3 0,1 2-1,0 2 1,1 2 0,-67 24-1,96-27-216,11-5-45,-1 1 1,1-1-1,0 2 0,0-1 1,0 1-1,1 0 1,-11 9-1,6-3-6669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07:3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1542 24575,'5'-2'0,"0"0"0,-1-1 0,1 0 0,-1 0 0,0 0 0,0 0 0,0-1 0,6-6 0,-2 2 0,33-31 0,49-62 0,11-12 0,64-63 0,-34 34 0,-104 116 0,1 2 0,1 1 0,1 1 0,41-23 0,139-56 0,-105 61 0,2 5 0,145-29 0,-203 57 0,67-3 0,-7 2 0,119-7 16,-34 4-192,852-54-2716,-209 19 1007,-489 22 1885,267-23 0,304-43-238,-77 10-928,-533 53 1155,32-4 4920,-194 21-3488,-87 8-1410,66-11 0,-29-3-11,0 5 0,119 2 0,-183 7 0,60-9 0,-57 5 0,43-1 0,535 5 0,-294 4 0,60 24-381,-36 0 54,149 0 327,104 0 0,-208-13 0,-20 0 0,65 15 0,-142-5 0,530 64-117,-744-77 18,530 66-1088,204 27 1293,112-4-774,-921-99 669,157 11 230,71 7 2194,-145-10-2417,150-8 0,-101-2-8,-64 2 0,-11 2 0,0-3 0,108-16 0,12-10 0,-133 21 0,61-1 0,36-5 0,-94 7 0,0 1 0,60 5 0,48-3 0,-73-10 0,-52 6 0,54-2 0,-36 8-1365,-29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07:40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24575,'123'0'0,"189"27"0,781 202-673,-1054-219 672,446 128-37,-373-103 727,-59-19-678,74 31 1,-125-46-12,0 0 0,0 0 0,0 0 0,0 0 0,0 0 0,-1 0 0,1 0 0,0 1 0,-1-1 0,1 1 0,-1-1 0,1 1 0,-1-1 0,0 1 0,1 0 0,-1 0 0,0-1 0,0 1 0,0 0 0,-1 0 0,1 0 0,0 4 0,-1-3 0,0 0 0,0 0 0,-1-1 0,1 1 0,-1 0 0,0 0 0,0 0 0,0 0 0,0-1 0,0 1 0,0-1 0,-1 1 0,0-1 0,-2 4 0,-9 8 0,0 0 0,0-1 0,-2 0 0,-16 11 0,24-19 0,-569 412-1037,245-181 1053,276-196-16,-441 326 0,163-92-308,332-273 308,-35 32-30,2 2 0,-42 53 0,65-75-6742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2:50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285 109 24575,'-1'14'0,"0"0"0,-1 0 0,-5 18 0,-5 30 0,-18 241 0,19-226 0,5-43 0,-2 60 0,-5 46 0,0 4 0,-1 144 0,4-126 0,8-103 0,-11 73 0,-14 96 0,2-48 0,19-138 0,0 68 0,5-70 0,-11 77 0,-14 113 0,19-183 0,3 1 0,3 58 0,1-60 0,-1-1 0,-12 73 0,8-88 0,1 0 0,2 1 0,1-1 0,1 1 0,7 51 0,3-24 0,35 112 0,-26-110 0,0 3 0,32 71 0,-44-117 0,-2-1 0,0 1 0,-1 0 0,0 1 0,-2-1 0,0 1 0,-1 22 0,2 4 0,9 27 0,0 12 0,-14 66 0,4 61 0,-2-208 0,0 0 0,0 0 0,1 0 0,-1 0 0,0 0 0,1 0 0,-1 0 0,1 0 0,0-1 0,0 1 0,0 0 0,0 0 0,0-1 0,0 1 0,0 0 0,0-1 0,0 1 0,1-1 0,-1 0 0,1 1 0,-1-1 0,1 0 0,0 0 0,-1 0 0,1 0 0,0 0 0,0 0 0,0-1 0,-1 1 0,1 0 0,0-1 0,0 0 0,3 1 0,5-1 0,1 0 0,-1-1 0,0 0 0,1-1 0,13-3 0,14-3 0,461-24 0,-144 31-670,513 4-1051,-360 33 1721,-222-11 0,-209-19 0,541 31 0,5-12-153,-380-14-665,197 3 744,-171-16 802,372 4 1980,-414 24-3064,-77-7-35,54 2 233,367 33-97,-462-45 93,891 63-991,-398-42 1153,-354-20 0,343 6 0,-454-17-120,424 16-966,-164-4 4306,-284-11-2759,-108 0-461,0 0 0,1 0 0,-1-1 0,0 1 0,0-1 0,0 0 0,0 0 0,0-1 0,0 0 0,0 0 0,-1 0 0,1 0 0,-1-1 0,6-3 0,-8 3 0,1 1 0,-1-1 0,-1 1 0,1-1 0,0 0 0,-1 1 0,1-1 0,-1 0 0,0 0 0,0 0 0,0 0 0,-1 0 0,1 0 0,-1-1 0,1 1 0,-1 0 0,0 0 0,0 0 0,0 0 0,-1-1 0,1 1 0,-1 0 0,0 0 0,-1-4 0,-17-48 0,-1 2 0,-3 0 0,-37-62 0,-22-50 0,-84-251 0,135 322 0,4-1 0,-23-151 0,22 11 0,2-297 0,26-518 0,13 898 0,0 12 0,-13-57 0,-2 60 0,19-162 0,-6 165 0,-9-195 0,-4 153 0,2 154 0,1 13 0,-1 0 0,0 0 0,-1 0 0,1 0 0,-4-13 0,3 19 0,0 1 0,0 0 0,0 0 0,0 0 0,0 0 0,0-1 0,-1 2 0,1-1 0,-1 0 0,1 0 0,-1 0 0,0 1 0,0-1 0,0 1 0,1-1 0,-1 1 0,-1 0 0,1 0 0,0 0 0,0 0 0,0 0 0,-1 0 0,1 0 0,0 1 0,-4-1 0,-22-1 3,0 1 0,0 1 1,1 1-1,-52 10 0,-15 1-123,-190 1-455,-101 9 626,-309 22-51,-51-39 0,113-5 0,368 13 0,-106 1 0,-2711-15 628,3060 0-628,0-1 0,-33-8 0,-31-3 0,21 11 0,17 1 0,-84-12 0,82 6 0,0 3 0,-62 2 0,59 2 0,-96-13 0,73 5 0,0 3 0,-116 6 0,61 1 0,90-2 0,-341 16 0,-75 21 0,454-37 0,-111 12 0,-36 2 0,9-2 0,92-5 0,-51-1 0,-566-7-1365,643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2:51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1 499 24575,'7'0'0,"0"-1"0,-1 0 0,1 0 0,0-1 0,-1 0 0,1 0 0,-1 0 0,0-1 0,1 0 0,6-4 0,58-45 0,-57 40 0,1 0 0,0 1 0,27-13 0,62-18 0,129-33 0,-150 50 0,384-80 0,-311 74 0,80-13 0,-56 23 0,-62 1 0,-107 20-1365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2:52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413 106 24575,'0'-4'0,"1"1"0,-1-1 0,0 1 0,1 0 0,0-1 0,0 1 0,0 0 0,0 0 0,1 0 0,-1 0 0,1 0 0,0 0 0,-1 0 0,1 0 0,1 0 0,-1 1 0,3-3 0,0 0 0,1 1 0,-1 0 0,1 0 0,0 0 0,0 1 0,1 0 0,-1 0 0,9-2 0,-4 2 0,1 0 0,0 1 0,0 0 0,0 0 0,0 1 0,0 1 0,0 0 0,0 1 0,20 4 0,46 24 0,-23-7 0,16 3 0,90 47 0,-92-37 0,-35-20 0,0 3 0,-1 0 0,55 42 0,-79-52 0,0 0 0,-1 1 0,0-1 0,-1 1 0,1 1 0,-2 0 0,1 0 0,-2 0 0,1 0 0,-1 1 0,-1 0 0,0 0 0,0 1 0,-1-1 0,-1 1 0,2 18 0,-1-1 0,-2 1 0,-1 0 0,-1-1 0,-2 1 0,0-1 0,-2 1 0,-2-1 0,-1-1 0,0 1 0,-3-1 0,0-1 0,-22 38 0,-11 8 0,-2-2 0,-107 122 0,-140 101 0,100-127 0,-36 33 0,180-157 0,-82 54 0,47-36 0,48-40-1365,19-14-5461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4:2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564 161 24575,'-85'-1'0,"-96"3"0,164 1 0,-1 1 0,1 1 0,1 0 0,-1 1 0,1 1 0,0 1 0,0 0 0,1 1 0,0 0 0,1 2 0,0-1 0,1 2 0,0 0 0,0 0 0,2 1 0,-19 27 0,25-31 0,1 1 0,0 0 0,1 0 0,0 0 0,1 0 0,0 0 0,1 1 0,-1 16 0,2-9 0,0-1 0,1 1 0,1-1 0,6 25 0,-5-32 0,1 1 0,1-1 0,0 0 0,1-1 0,-1 1 0,2-1 0,-1 0 0,2-1 0,-1 1 0,1-1 0,0-1 0,0 1 0,1-2 0,14 10 0,14 6 0,2-1 0,49 20 0,-85-39 0,66 25 0,0-4 0,1-2 0,1-3 0,83 10 0,-80-22 0,130-5 0,-85-4 0,-96 1 0,1-2 0,-1-1 0,0-1 0,0 0 0,-1-2 0,1-1 0,-2 0 0,35-21 0,-32 14 0,-1-1 0,0-1 0,-1-1 0,-1-1 0,-1-1 0,-1 0 0,0-2 0,21-35 0,-31 43 0,-2 1 0,0-1 0,-1 0 0,-1-1 0,0 1 0,-1-1 0,0 0 0,1-26 0,-2-12 0,-4-68 0,-1 38 0,2 79 0,0-1 0,-1 1 0,0-1 0,1 1 0,-2-1 0,1 1 0,-1-1 0,1 1 0,-2 0 0,1 0 0,0 0 0,-1 0 0,0 0 0,0 1 0,-1-1 0,1 1 0,-8-7 0,3 4 0,-1 1 0,0 0 0,0 1 0,0 0 0,-1 0 0,1 1 0,-1 0 0,-18-4 0,-20-4 0,0 3 0,-1 1 0,-55 0 0,-152 8 0,109 2 0,-4 1-455,-1 5 0,-201 39 0,305-37-6371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4:44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2:17:03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3075 254 24575,'-55'-1'0,"0"-2"0,-82-15 0,55 7 0,-1 5 0,-162 6 0,96 3 0,-2-5 0,-166 5 0,184 14 0,79-9 0,-78 3 0,45-8 0,-92 14 0,-117 19 0,222-29 0,-76-4 0,-4 1 0,129-1 0,-45 11 0,46-8 0,-46 4 0,51-8 0,0 0 0,0 1 0,0 1 0,0 1 0,1 0 0,0 1 0,0 1 0,0 1 0,1 1 0,-28 18 0,35-20 0,1 1 0,-1 0 0,1 1 0,1 0 0,0 0 0,0 1 0,1-1 0,0 2 0,1-1 0,0 1 0,0 0 0,1 0 0,1 1 0,0-1 0,1 1 0,0 0 0,-3 22 0,4-15 0,0-1 0,1 1 0,1 0 0,1 0 0,0 0 0,2 0 0,0-1 0,1 1 0,1-1 0,0 0 0,2 0 0,0 0 0,1-1 0,1 0 0,0-1 0,17 22 0,2-3 0,1 0 0,2-3 0,1 0 0,2-2 0,1-1 0,57 35 0,-9-16 0,1-3 0,93 33 0,-119-53 0,2-3 0,103 23 0,14-9 0,-104-21 0,-49-9 0,0-1 0,32 2 0,-29-4 0,52 11 0,-52-7 0,52 4 0,-43-7 0,43 10 0,-47-7 0,1-2 0,33 1 0,440-5 0,-236-2 0,-239-1 0,-1 0 0,0-2 0,0-2 0,0 0 0,31-12 0,139-62 0,30-14 0,-136 59 0,-61 25 0,-1-2 0,37-21 0,-58 28 0,-1-2 0,-1 1 0,1-2 0,-1 1 0,0-1 0,-1 0 0,0-1 0,0 0 0,-1 0 0,9-15 0,-7 8 0,-2 0 0,0 0 0,-1 0 0,-1-1 0,0 0 0,-1 0 0,-1 0 0,1-20 0,-1-21 0,-6-66 0,0 28 0,3 76 0,-1-1 0,-1 1 0,-1 0 0,-1 0 0,-1 0 0,0 0 0,-2 0 0,0 1 0,-1 1 0,-1-1 0,-1 1 0,0 1 0,-1-1 0,-1 2 0,-28-30 0,17 22 0,-1 2 0,0 0 0,-2 2 0,0 0 0,-2 2 0,-34-17 0,-14-4 0,-1 3 0,-2 4 0,-114-31 0,-238-36 0,371 91-9,0 2-1,0 2 0,-96 7 1,35 0-1318,91-3-5499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파일 나누기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21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3ACC0F-3B2F-FDC9-DB9E-8FDB0AB2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774"/>
            <a:ext cx="7554379" cy="331516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7776107-A499-D297-1508-AA631917CC0A}"/>
              </a:ext>
            </a:extLst>
          </p:cNvPr>
          <p:cNvGrpSpPr/>
          <p:nvPr/>
        </p:nvGrpSpPr>
        <p:grpSpPr>
          <a:xfrm>
            <a:off x="357350" y="1012164"/>
            <a:ext cx="8100000" cy="1016280"/>
            <a:chOff x="727287" y="221589"/>
            <a:chExt cx="8100000" cy="10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7FF2C58-E885-6900-FD79-ADABC0863482}"/>
                    </a:ext>
                  </a:extLst>
                </p14:cNvPr>
                <p14:cNvContentPartPr/>
                <p14:nvPr/>
              </p14:nvContentPartPr>
              <p14:xfrm>
                <a:off x="727287" y="646389"/>
                <a:ext cx="1472760" cy="5914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7FF2C58-E885-6900-FD79-ADABC08634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167" y="640269"/>
                  <a:ext cx="14850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A29360-BD46-6EBA-3D11-018ED8FCABC9}"/>
                    </a:ext>
                  </a:extLst>
                </p14:cNvPr>
                <p14:cNvContentPartPr/>
                <p14:nvPr/>
              </p14:nvContentPartPr>
              <p14:xfrm>
                <a:off x="1930047" y="294669"/>
                <a:ext cx="6548040" cy="555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A29360-BD46-6EBA-3D11-018ED8FCAB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3927" y="288549"/>
                  <a:ext cx="65602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10534D0-4440-D78B-3105-9BE81E5E3698}"/>
                    </a:ext>
                  </a:extLst>
                </p14:cNvPr>
                <p14:cNvContentPartPr/>
                <p14:nvPr/>
              </p14:nvContentPartPr>
              <p14:xfrm>
                <a:off x="7970847" y="221589"/>
                <a:ext cx="856440" cy="781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10534D0-4440-D78B-3105-9BE81E5E36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64727" y="215469"/>
                  <a:ext cx="868680" cy="79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6DA1CFD-CD84-CA99-2B46-0F54503969D5}"/>
              </a:ext>
            </a:extLst>
          </p:cNvPr>
          <p:cNvSpPr txBox="1"/>
          <p:nvPr/>
        </p:nvSpPr>
        <p:spPr>
          <a:xfrm>
            <a:off x="8700172" y="108524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추후 할 거고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CD67BFA-ED71-6FC9-C4DB-10BEFF7C0704}"/>
              </a:ext>
            </a:extLst>
          </p:cNvPr>
          <p:cNvGrpSpPr/>
          <p:nvPr/>
        </p:nvGrpSpPr>
        <p:grpSpPr>
          <a:xfrm>
            <a:off x="4163990" y="2921964"/>
            <a:ext cx="4463640" cy="1766880"/>
            <a:chOff x="4533927" y="2131389"/>
            <a:chExt cx="4463640" cy="176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F5CAA99-D071-F145-44E7-D3FBB61E5599}"/>
                    </a:ext>
                  </a:extLst>
                </p14:cNvPr>
                <p14:cNvContentPartPr/>
                <p14:nvPr/>
              </p14:nvContentPartPr>
              <p14:xfrm>
                <a:off x="4533927" y="2131389"/>
                <a:ext cx="3889080" cy="1766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F5CAA99-D071-F145-44E7-D3FBB61E55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7807" y="2125269"/>
                  <a:ext cx="3901320" cy="17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67B0CF5-84E0-BE57-0A74-A1D663476530}"/>
                    </a:ext>
                  </a:extLst>
                </p14:cNvPr>
                <p14:cNvContentPartPr/>
                <p14:nvPr/>
              </p14:nvContentPartPr>
              <p14:xfrm>
                <a:off x="8219967" y="2609829"/>
                <a:ext cx="657000" cy="1796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67B0CF5-84E0-BE57-0A74-A1D6634765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13847" y="2603709"/>
                  <a:ext cx="669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1447FE-BCDB-CBF7-97CF-3338B55A7D84}"/>
                    </a:ext>
                  </a:extLst>
                </p14:cNvPr>
                <p14:cNvContentPartPr/>
                <p14:nvPr/>
              </p14:nvContentPartPr>
              <p14:xfrm>
                <a:off x="8505807" y="2372589"/>
                <a:ext cx="491760" cy="767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1447FE-BCDB-CBF7-97CF-3338B55A7D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9687" y="2366469"/>
                  <a:ext cx="504000" cy="77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53FAF5-6924-BB08-B792-AC2335719CEE}"/>
              </a:ext>
            </a:extLst>
          </p:cNvPr>
          <p:cNvSpPr txBox="1"/>
          <p:nvPr/>
        </p:nvSpPr>
        <p:spPr>
          <a:xfrm>
            <a:off x="8880281" y="3229588"/>
            <a:ext cx="343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 </a:t>
            </a:r>
            <a:endParaRPr lang="en-US" altLang="ko-KR" dirty="0"/>
          </a:p>
          <a:p>
            <a:r>
              <a:rPr lang="ko-KR" altLang="en-US" dirty="0" err="1"/>
              <a:t>비주얼스튜디오</a:t>
            </a:r>
            <a:r>
              <a:rPr lang="ko-KR" altLang="en-US" dirty="0"/>
              <a:t> </a:t>
            </a:r>
            <a:r>
              <a:rPr lang="ko-KR" altLang="en-US" dirty="0" err="1"/>
              <a:t>경로매크로</a:t>
            </a:r>
            <a:endParaRPr lang="en-US" altLang="ko-KR" dirty="0"/>
          </a:p>
          <a:p>
            <a:r>
              <a:rPr lang="ko-KR" altLang="en-US" dirty="0"/>
              <a:t>로 구성되어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외부 코드를 끌어오는 경로들이</a:t>
            </a:r>
            <a:endParaRPr lang="en-US" altLang="ko-KR" dirty="0"/>
          </a:p>
          <a:p>
            <a:r>
              <a:rPr lang="ko-KR" altLang="en-US" dirty="0"/>
              <a:t>명시 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45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77045E-50E1-2F59-5E52-A081204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309"/>
          <a:stretch/>
        </p:blipFill>
        <p:spPr>
          <a:xfrm>
            <a:off x="-133350" y="1433424"/>
            <a:ext cx="4962525" cy="3315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A6CE9-FC67-FB30-7D98-E312DBE0FFC4}"/>
              </a:ext>
            </a:extLst>
          </p:cNvPr>
          <p:cNvSpPr txBox="1"/>
          <p:nvPr/>
        </p:nvSpPr>
        <p:spPr>
          <a:xfrm>
            <a:off x="5291277" y="1248758"/>
            <a:ext cx="5748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가능 디렉토리 </a:t>
            </a:r>
            <a:r>
              <a:rPr lang="en-US" altLang="ko-KR" dirty="0"/>
              <a:t>=&gt; </a:t>
            </a:r>
            <a:r>
              <a:rPr lang="ko-KR" altLang="en-US" dirty="0"/>
              <a:t>지금 무시</a:t>
            </a:r>
            <a:endParaRPr lang="en-US" altLang="ko-KR" dirty="0"/>
          </a:p>
          <a:p>
            <a:r>
              <a:rPr lang="ko-KR" altLang="en-US" dirty="0"/>
              <a:t>포함 디렉토리 </a:t>
            </a:r>
            <a:r>
              <a:rPr lang="en-US" altLang="ko-KR" dirty="0"/>
              <a:t>=&gt; </a:t>
            </a:r>
            <a:r>
              <a:rPr lang="ko-KR" altLang="en-US" dirty="0"/>
              <a:t>헤더파일 폴더 위치 선언들을 모아놓은 파일들의 위치경로</a:t>
            </a:r>
            <a:endParaRPr lang="en-US" altLang="ko-KR" dirty="0"/>
          </a:p>
          <a:p>
            <a:r>
              <a:rPr lang="ko-KR" altLang="en-US" dirty="0"/>
              <a:t>외부</a:t>
            </a:r>
            <a:r>
              <a:rPr lang="en-US" altLang="ko-KR" dirty="0"/>
              <a:t> include =&gt; </a:t>
            </a:r>
            <a:r>
              <a:rPr lang="ko-KR" altLang="en-US" dirty="0"/>
              <a:t>거의 기억하지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참조 디렉토리 </a:t>
            </a:r>
            <a:r>
              <a:rPr lang="en-US" altLang="ko-KR" dirty="0"/>
              <a:t>&gt; </a:t>
            </a:r>
            <a:r>
              <a:rPr lang="ko-KR" altLang="en-US" dirty="0"/>
              <a:t>헤더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 &lt; &lt;=</a:t>
            </a:r>
          </a:p>
          <a:p>
            <a:endParaRPr lang="en-US" altLang="ko-KR" dirty="0"/>
          </a:p>
          <a:p>
            <a:r>
              <a:rPr lang="ko-KR" altLang="en-US" dirty="0"/>
              <a:t>라이브러리 </a:t>
            </a:r>
            <a:r>
              <a:rPr lang="en-US" altLang="ko-KR" dirty="0"/>
              <a:t>=&gt;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lib</a:t>
            </a:r>
            <a:r>
              <a:rPr lang="ko-KR" altLang="en-US" dirty="0"/>
              <a:t>파일들 위치입니다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.exe</a:t>
            </a:r>
            <a:r>
              <a:rPr lang="ko-KR" altLang="en-US" dirty="0"/>
              <a:t>가 아닌 </a:t>
            </a:r>
            <a:r>
              <a:rPr lang="ko-KR" altLang="en-US" dirty="0" err="1"/>
              <a:t>빌드된</a:t>
            </a:r>
            <a:r>
              <a:rPr lang="ko-KR" altLang="en-US" dirty="0"/>
              <a:t> 코드 덩어리 파일들을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lib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  <a:r>
              <a:rPr lang="ko-KR" altLang="en-US" dirty="0" err="1"/>
              <a:t>언리얼</a:t>
            </a:r>
            <a:r>
              <a:rPr lang="ko-KR" altLang="en-US" dirty="0"/>
              <a:t> 엔진이 대표적인 </a:t>
            </a:r>
            <a:r>
              <a:rPr lang="en-US" altLang="ko-KR" dirty="0" err="1"/>
              <a:t>dll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다른 프로젝트에서 사용하기 위해서 코드를 만들어 놓은 녀석들을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6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CF0FAD-E82E-DCB7-A9BC-399C682A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2" y="2428556"/>
            <a:ext cx="5982535" cy="2286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A6C6E3A-3E6F-3FB0-6AC5-D5538DB334CA}"/>
                  </a:ext>
                </a:extLst>
              </p14:cNvPr>
              <p14:cNvContentPartPr/>
              <p14:nvPr/>
            </p14:nvContentPartPr>
            <p14:xfrm>
              <a:off x="2843639" y="4056645"/>
              <a:ext cx="585360" cy="325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A6C6E3A-3E6F-3FB0-6AC5-D5538DB33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7519" y="4050525"/>
                <a:ext cx="597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1FC7155-27D9-5B4A-8E47-A73C1B3F9B59}"/>
                  </a:ext>
                </a:extLst>
              </p14:cNvPr>
              <p14:cNvContentPartPr/>
              <p14:nvPr/>
            </p14:nvContentPartPr>
            <p14:xfrm>
              <a:off x="4790820" y="4514730"/>
              <a:ext cx="18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1FC7155-27D9-5B4A-8E47-A73C1B3F9B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4700" y="4508610"/>
                <a:ext cx="140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4F08B9-B73F-5765-82CF-F49F6B9E01B3}"/>
              </a:ext>
            </a:extLst>
          </p:cNvPr>
          <p:cNvSpPr txBox="1"/>
          <p:nvPr/>
        </p:nvSpPr>
        <p:spPr>
          <a:xfrm>
            <a:off x="533399" y="415150"/>
            <a:ext cx="11077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$(</a:t>
            </a:r>
            <a:r>
              <a:rPr lang="ko-KR" altLang="en-US" dirty="0" err="1"/>
              <a:t>WindowsSDK_IncludePath</a:t>
            </a:r>
            <a:r>
              <a:rPr lang="ko-KR" altLang="en-US" dirty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비주얼 스튜디오에서 너무 긴 경로를 줄여서 표현하고 싶어서 비주얼 스튜디오에 약어로 </a:t>
            </a:r>
            <a:r>
              <a:rPr lang="ko-KR" altLang="en-US" dirty="0" err="1"/>
              <a:t>축소시킨것을</a:t>
            </a:r>
            <a:r>
              <a:rPr lang="ko-KR" altLang="en-US" dirty="0"/>
              <a:t> 매크로라고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내부에 </a:t>
            </a:r>
            <a:r>
              <a:rPr lang="ko-KR" altLang="en-US" dirty="0" err="1"/>
              <a:t>엄청긴경로를</a:t>
            </a:r>
            <a:r>
              <a:rPr lang="ko-KR" altLang="en-US" dirty="0"/>
              <a:t> </a:t>
            </a:r>
            <a:r>
              <a:rPr lang="ko-KR" altLang="en-US" dirty="0" err="1"/>
              <a:t>퉁쳤다고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여러 개가 </a:t>
            </a:r>
            <a:r>
              <a:rPr lang="ko-KR" altLang="en-US" dirty="0" err="1"/>
              <a:t>들어있을수도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B10DF-4F07-BFCD-FFC7-D7C090AFD5B1}"/>
              </a:ext>
            </a:extLst>
          </p:cNvPr>
          <p:cNvSpPr txBox="1"/>
          <p:nvPr/>
        </p:nvSpPr>
        <p:spPr>
          <a:xfrm>
            <a:off x="6749142" y="2205738"/>
            <a:ext cx="112485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\Microsoft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Studio</a:t>
            </a:r>
            <a:r>
              <a:rPr lang="ko-KR" altLang="en-US" dirty="0"/>
              <a:t>\2022\Community\VC\</a:t>
            </a:r>
            <a:r>
              <a:rPr lang="ko-KR" altLang="en-US" dirty="0" err="1"/>
              <a:t>Tools</a:t>
            </a:r>
            <a:r>
              <a:rPr lang="ko-KR" altLang="en-US" dirty="0"/>
              <a:t>\MSVC\14.38.33130\</a:t>
            </a:r>
            <a:r>
              <a:rPr lang="ko-KR" altLang="en-US" dirty="0" err="1"/>
              <a:t>include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\Microsoft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Studio</a:t>
            </a:r>
            <a:r>
              <a:rPr lang="ko-KR" altLang="en-US" dirty="0"/>
              <a:t>\2022\Community\VC\</a:t>
            </a:r>
            <a:r>
              <a:rPr lang="ko-KR" altLang="en-US" dirty="0" err="1"/>
              <a:t>Tools</a:t>
            </a:r>
            <a:r>
              <a:rPr lang="ko-KR" altLang="en-US" dirty="0"/>
              <a:t>\MSVC\14.38.33130\</a:t>
            </a:r>
            <a:r>
              <a:rPr lang="ko-KR" altLang="en-US" dirty="0" err="1"/>
              <a:t>atlmfc</a:t>
            </a:r>
            <a:r>
              <a:rPr lang="ko-KR" altLang="en-US" dirty="0"/>
              <a:t>\</a:t>
            </a:r>
            <a:r>
              <a:rPr lang="ko-KR" altLang="en-US" dirty="0" err="1"/>
              <a:t>include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\Microsoft </a:t>
            </a:r>
            <a:r>
              <a:rPr lang="ko-KR" altLang="en-US" dirty="0" err="1"/>
              <a:t>Visual</a:t>
            </a:r>
            <a:r>
              <a:rPr lang="ko-KR" altLang="en-US" dirty="0"/>
              <a:t> </a:t>
            </a:r>
            <a:r>
              <a:rPr lang="ko-KR" altLang="en-US" dirty="0" err="1"/>
              <a:t>Studio</a:t>
            </a:r>
            <a:r>
              <a:rPr lang="ko-KR" altLang="en-US" dirty="0"/>
              <a:t>\2022\Community\VC\</a:t>
            </a:r>
            <a:r>
              <a:rPr lang="ko-KR" altLang="en-US" dirty="0" err="1"/>
              <a:t>Auxiliary</a:t>
            </a:r>
            <a:r>
              <a:rPr lang="ko-KR" altLang="en-US" dirty="0"/>
              <a:t>\VS\</a:t>
            </a:r>
            <a:r>
              <a:rPr lang="ko-KR" altLang="en-US" dirty="0" err="1"/>
              <a:t>include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ucrt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um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shared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winrt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\10\</a:t>
            </a:r>
            <a:r>
              <a:rPr lang="ko-KR" altLang="en-US" dirty="0" err="1"/>
              <a:t>Include</a:t>
            </a:r>
            <a:r>
              <a:rPr lang="ko-KR" altLang="en-US" dirty="0"/>
              <a:t>\10.0.26100.0\</a:t>
            </a:r>
            <a:r>
              <a:rPr lang="ko-KR" altLang="en-US" dirty="0" err="1"/>
              <a:t>cppwinrt</a:t>
            </a:r>
            <a:endParaRPr lang="ko-KR" altLang="en-US" dirty="0"/>
          </a:p>
          <a:p>
            <a:r>
              <a:rPr lang="ko-KR" altLang="en-US" dirty="0"/>
              <a:t>C:\Program </a:t>
            </a:r>
            <a:r>
              <a:rPr lang="ko-KR" altLang="en-US" dirty="0" err="1"/>
              <a:t>Files</a:t>
            </a:r>
            <a:r>
              <a:rPr lang="ko-KR" altLang="en-US" dirty="0"/>
              <a:t> (x86)\Windows </a:t>
            </a:r>
            <a:r>
              <a:rPr lang="ko-KR" altLang="en-US" dirty="0" err="1"/>
              <a:t>Kits</a:t>
            </a:r>
            <a:r>
              <a:rPr lang="ko-KR" altLang="en-US" dirty="0"/>
              <a:t>\NETFXSDK\4.8\</a:t>
            </a:r>
            <a:r>
              <a:rPr lang="ko-KR" altLang="en-US" dirty="0" err="1"/>
              <a:t>Include</a:t>
            </a:r>
            <a:r>
              <a:rPr lang="ko-KR" altLang="en-US" dirty="0"/>
              <a:t>\</a:t>
            </a:r>
            <a:r>
              <a:rPr lang="ko-KR" altLang="en-US" dirty="0" err="1"/>
              <a:t>um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A2FF54-5EA1-C074-AE97-653AA2CB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99" y="5648631"/>
            <a:ext cx="644932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E6AD13-1BC2-7F63-999D-0B48FDAC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8984" y="114300"/>
            <a:ext cx="915625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1389F5-670F-6BA7-0B45-34EA57E09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27" y="114300"/>
            <a:ext cx="933914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A2F1C2C-FDE5-7969-0CF1-597A64B8747E}"/>
                  </a:ext>
                </a:extLst>
              </p14:cNvPr>
              <p14:cNvContentPartPr/>
              <p14:nvPr/>
            </p14:nvContentPartPr>
            <p14:xfrm>
              <a:off x="4265340" y="6017540"/>
              <a:ext cx="1299960" cy="5871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A2F1C2C-FDE5-7969-0CF1-597A64B87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9220" y="6011420"/>
                <a:ext cx="131220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29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0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0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2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289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352</cp:revision>
  <dcterms:created xsi:type="dcterms:W3CDTF">2024-09-09T01:19:44Z</dcterms:created>
  <dcterms:modified xsi:type="dcterms:W3CDTF">2024-09-30T02:23:05Z</dcterms:modified>
</cp:coreProperties>
</file>