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9" r:id="rId3"/>
    <p:sldId id="286" r:id="rId4"/>
    <p:sldId id="287" r:id="rId5"/>
    <p:sldId id="288" r:id="rId6"/>
    <p:sldId id="260" r:id="rId7"/>
    <p:sldId id="261" r:id="rId8"/>
    <p:sldId id="279" r:id="rId9"/>
    <p:sldId id="265" r:id="rId10"/>
    <p:sldId id="282" r:id="rId11"/>
    <p:sldId id="262" r:id="rId12"/>
    <p:sldId id="283" r:id="rId13"/>
    <p:sldId id="280" r:id="rId14"/>
    <p:sldId id="263" r:id="rId15"/>
    <p:sldId id="284" r:id="rId16"/>
    <p:sldId id="264" r:id="rId17"/>
    <p:sldId id="28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39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1644 33 24575,'-29'0'0,"-27"1"0,-1-3 0,-84-13 0,78 7 0,0 2 0,0 4 0,-64 5 0,6 0 0,104-4 0,0 0 0,-1 1 0,1 2 0,-1 0 0,1 0 0,0 2 0,0 0 0,1 1 0,-1 0 0,1 1 0,-28 16 0,7 3 0,1 2 0,1 2 0,-55 59 0,43-41 0,-277 246 0,309-279 0,1 0 0,0 1 0,1 1 0,0 0 0,2 1 0,-16 28 0,24-38 0,0-1 0,1 1 0,0 0 0,0 0 0,0 0 0,1 0 0,1 0 0,-1 0 0,1 0 0,0 0 0,0 0 0,1 0 0,0 0 0,0 0 0,1 0 0,0-1 0,0 1 0,0 0 0,1-1 0,0 1 0,1-1 0,6 10 0,1 0 0,1 0 0,1-1 0,0-1 0,1 0 0,1 0 0,0-2 0,1 0 0,0 0 0,1-2 0,0 0 0,1-1 0,-1-1 0,2 0 0,-1-1 0,31 6 0,-42-11 0,294 49 0,-219-40 0,-39-5 0,62 1 0,357-8 0,-451 1 0,0 0 0,0-1 0,0 0 0,0-1 0,0 0 0,0-1 0,-1 0 0,0-1 0,17-8 0,-22 9 0,1-1 0,-1 1 0,0-1 0,0 0 0,0-1 0,-1 1 0,1-1 0,-1 0 0,0 0 0,0 0 0,-1-1 0,0 1 0,0-1 0,0 0 0,-1 0 0,1 0 0,1-10 0,30-141 0,-23 100 0,-6 36 0,-1 0 0,1-33 0,-2 21 0,9-47 0,-1 14 0,1 3 0,-8 47 0,-1-1 0,-1 1 0,0-1 0,0-28 0,-3 40 0,0-1 0,0 0 0,0 1 0,-1-1 0,1 1 0,-1 0 0,-1-1 0,1 1 0,-1 0 0,0 0 0,0 1 0,0-1 0,-1 1 0,1-1 0,-1 1 0,0 0 0,0 0 0,-5-3 0,-36-24 0,-2 1 0,0 3 0,-84-35 0,127 60-124,0 0 0,-1 1 0,1-1 0,-1 1 0,1 0 0,-1 0-1,0 0 1,0 1 0,1 0 0,-10 0 0,-1 4-6702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1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848 54 24575,'-83'-2'0,"-91"4"0,134 5 0,0 1 0,-59 20 0,87-24 0,0 1 0,0 1 0,1 0 0,0 0 0,0 1 0,0 1 0,-17 15 0,-2 6 0,-28 36 0,2-3 0,34-37 0,1 1 0,-24 39 0,35-48 0,1 0 0,1 1 0,0 0 0,2 1 0,0 0 0,1 0 0,-4 31 0,3 1 0,2 87 0,4-128 0,1 0 0,0 0 0,1 1 0,1-1 0,-1 0 0,2 0 0,-1-1 0,1 1 0,1-1 0,-1 1 0,2-2 0,-1 1 0,1 0 0,1-1 0,-1 0 0,14 11 0,8 6 0,1-2 0,1-2 0,43 24 0,-45-29 0,5 1 0,2-1 0,0-3 0,1 0 0,0-3 0,41 7 0,-20-3 0,-18-8 0,0-1 0,1-2 0,0-2 0,54-5 0,4 2 0,-8 3 0,101-3 0,-182 1 0,0-1 0,0 0 0,-1 0 0,1-1 0,-1 0 0,1-1 0,-1 0 0,0 0 0,0-1 0,-1 1 0,1-2 0,-1 1 0,0-1 0,-1 0 0,0-1 0,0 1 0,6-9 0,1-3 0,-2 0 0,0-1 0,-1 0 0,-1-1 0,0 0 0,5-22 0,-4 2 0,-1 0 0,-2 0 0,2-61 0,-8-139 0,-2 120 0,0 98 0,-1 1 0,-1-1 0,-1 1 0,0-1 0,-2 1 0,0 1 0,-2-1 0,0 1 0,-1 0 0,-1 1 0,-1 0 0,-1 1 0,-14-18 0,19 29 0,0 0 0,-1 0 0,0 1 0,0 0 0,0 0 0,-1 1 0,0 0 0,0 1 0,-1 0 0,1 0 0,-1 1 0,-16-4 0,0 2 0,-1 2 0,0 0 0,-40 2 0,36 1 0,-12 0 0,0 1 0,0 2 0,0 2 0,-63 15 0,-38 15-1365,128-29-5461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1:06:4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2491 32 24575,'-427'15'0,"21"12"0,-6 3 0,-21-26 0,259-29 0,117 14 0,-64-4 0,114 15 0,0 0 0,0 1 0,0 0 0,0 0 0,0 1 0,0-1 0,0 1 0,1 1 0,-1-1 0,1 1 0,-1 1 0,1-1 0,0 1 0,1 0 0,-8 6 0,-7 8 0,1 1 0,-30 39 0,-10 10 0,39-48 0,1 0 0,1 1 0,1 1 0,1 0 0,1 1 0,0 1 0,2 0 0,1 1 0,2 1 0,0 0 0,1 0 0,2 1 0,0-1 0,2 2 0,1-1 0,0 51 0,4-55 0,0 0 0,2-1 0,1 1 0,1 0 0,12 39 0,-12-51 0,0-1 0,1 1 0,1-1 0,0 0 0,0 0 0,1-1 0,0 1 0,0-2 0,1 1 0,0-1 0,1 0 0,0-1 0,14 10 0,2-2 0,1-1 0,0-1 0,1-2 0,1 0 0,0-2 0,33 7 0,177 18 0,-153-24 0,-27-3 0,61 0 0,26-5 0,151-6 0,-207-8 0,18-1 0,-64 10 0,-1-2 0,44-12 0,-37 7 0,51-4 0,192 14 0,19-2 0,-287-1 0,0-2 0,0 0 0,-1-1 0,1-2 0,-1 0 0,42-23 0,-46 21 0,-1 0 0,-1-2 0,0 0 0,-1-1 0,0 0 0,-1-1 0,0-1 0,18-24 0,-16 11 0,-1-1 0,-2 0 0,-1-1 0,-1 0 0,-2-1 0,-1 0 0,-1-1 0,7-63 0,-6 30 0,-2 19 0,2-75 0,-9 110 0,0 0 0,0-1 0,-1 0 0,0 0 0,-5-20 0,5 27 0,-1 1 0,0 0 0,0 0 0,0 0 0,-1 0 0,1 0 0,-1 0 0,0 1 0,0-1 0,0 1 0,-1 0 0,1 0 0,-1 0 0,1 0 0,-8-3 0,-56-29 0,-2 3 0,-124-39 0,170 64 0,-1 2 0,-39-4 0,-16-4 0,33 6 0,0 2 0,0 2 0,-86 6 0,27 0 0,6-5 0,-109 5 0,204-3-65,-1 1 0,1-1 0,-1 1 0,1 1 0,-1-1 0,1 1 0,0-1 0,0 1 0,0 0 0,0 1 0,0-1 0,0 1 0,0-1 0,1 1 0,-1 0 0,1 1 0,0-1 0,0 1 0,0-1 0,-4 8 0,-2 7-6761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90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1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기본단축키</a:t>
            </a:r>
          </a:p>
        </p:txBody>
      </p:sp>
    </p:spTree>
    <p:extLst>
      <p:ext uri="{BB962C8B-B14F-4D97-AF65-F5344CB8AC3E}">
        <p14:creationId xmlns:p14="http://schemas.microsoft.com/office/powerpoint/2010/main" val="267946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434109" y="2348346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한파일의 코드 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7077-EE64-B455-01B2-714B8557369E}"/>
              </a:ext>
            </a:extLst>
          </p:cNvPr>
          <p:cNvSpPr/>
          <p:nvPr/>
        </p:nvSpPr>
        <p:spPr>
          <a:xfrm>
            <a:off x="434109" y="3258128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디버깅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2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207375" y="2107046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줄씩 함수 내부까지 들어가면서 디버깅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207375" y="3016828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함수는 건너뛰면서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21E046-6A63-4B9B-4A4D-C33FF03906C4}"/>
              </a:ext>
            </a:extLst>
          </p:cNvPr>
          <p:cNvSpPr/>
          <p:nvPr/>
        </p:nvSpPr>
        <p:spPr>
          <a:xfrm>
            <a:off x="207375" y="3926610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E8F9DF-602C-D16D-ED76-B6315038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77" y="-111682"/>
            <a:ext cx="6296904" cy="192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14:cNvPr>
              <p14:cNvContentPartPr/>
              <p14:nvPr/>
            </p14:nvContentPartPr>
            <p14:xfrm>
              <a:off x="2419127" y="117571"/>
              <a:ext cx="591840" cy="40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EE143E-706E-A0AD-88BB-0707896B2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007" y="111451"/>
                <a:ext cx="60408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367FDF4-374A-D588-5346-5E5EDD00B011}"/>
              </a:ext>
            </a:extLst>
          </p:cNvPr>
          <p:cNvSpPr/>
          <p:nvPr/>
        </p:nvSpPr>
        <p:spPr>
          <a:xfrm>
            <a:off x="6530109" y="0"/>
            <a:ext cx="5001491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면밀히 </a:t>
            </a:r>
            <a:r>
              <a:rPr lang="ko-KR" altLang="en-US" dirty="0" err="1"/>
              <a:t>한줄씩</a:t>
            </a:r>
            <a:r>
              <a:rPr lang="ko-KR" altLang="en-US" dirty="0"/>
              <a:t> 보면서 분석하고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algn="ctr"/>
            <a:r>
              <a:rPr lang="ko-KR" altLang="en-US" dirty="0" err="1"/>
              <a:t>저부분을</a:t>
            </a:r>
            <a:r>
              <a:rPr lang="ko-KR" altLang="en-US" dirty="0"/>
              <a:t> 디버깅으로 바꾸고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327F5-6A21-F5FC-5838-29C213F5476F}"/>
              </a:ext>
            </a:extLst>
          </p:cNvPr>
          <p:cNvSpPr/>
          <p:nvPr/>
        </p:nvSpPr>
        <p:spPr>
          <a:xfrm>
            <a:off x="2715047" y="2107046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2699FF-98F1-87C7-692D-5805DFC97BB4}"/>
              </a:ext>
            </a:extLst>
          </p:cNvPr>
          <p:cNvSpPr/>
          <p:nvPr/>
        </p:nvSpPr>
        <p:spPr>
          <a:xfrm>
            <a:off x="2715047" y="3016828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741E0-3743-3838-09A4-385CE61BA3D0}"/>
              </a:ext>
            </a:extLst>
          </p:cNvPr>
          <p:cNvSpPr/>
          <p:nvPr/>
        </p:nvSpPr>
        <p:spPr>
          <a:xfrm>
            <a:off x="2715047" y="3926610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F9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C12E3-40C1-FA4E-7DFE-D16718E108AD}"/>
              </a:ext>
            </a:extLst>
          </p:cNvPr>
          <p:cNvSpPr/>
          <p:nvPr/>
        </p:nvSpPr>
        <p:spPr>
          <a:xfrm>
            <a:off x="207375" y="48363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중단점 모두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EC14E-28E5-F5DD-30B9-11FCF3DE84F6}"/>
              </a:ext>
            </a:extLst>
          </p:cNvPr>
          <p:cNvSpPr/>
          <p:nvPr/>
        </p:nvSpPr>
        <p:spPr>
          <a:xfrm>
            <a:off x="2715046" y="48363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 dirty="0"/>
              <a:t>+ F9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54870-D348-BD2A-E478-2D910B6CA217}"/>
              </a:ext>
            </a:extLst>
          </p:cNvPr>
          <p:cNvSpPr/>
          <p:nvPr/>
        </p:nvSpPr>
        <p:spPr>
          <a:xfrm>
            <a:off x="207375" y="5672283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첫번째</a:t>
            </a:r>
            <a:endParaRPr lang="en-US" altLang="ko-KR" dirty="0"/>
          </a:p>
          <a:p>
            <a:pPr algn="ctr"/>
            <a:r>
              <a:rPr lang="ko-KR" altLang="en-US" dirty="0"/>
              <a:t>중단점까지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0DCC8-F18A-37D1-F3B1-887619908723}"/>
              </a:ext>
            </a:extLst>
          </p:cNvPr>
          <p:cNvSpPr/>
          <p:nvPr/>
        </p:nvSpPr>
        <p:spPr>
          <a:xfrm>
            <a:off x="2715046" y="56722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B8027-B896-101B-FCD7-532E5C5EE685}"/>
              </a:ext>
            </a:extLst>
          </p:cNvPr>
          <p:cNvSpPr/>
          <p:nvPr/>
        </p:nvSpPr>
        <p:spPr>
          <a:xfrm>
            <a:off x="6969281" y="2118015"/>
            <a:ext cx="244257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실행중인</a:t>
            </a:r>
            <a:endParaRPr lang="en-US" altLang="ko-KR" dirty="0"/>
          </a:p>
          <a:p>
            <a:pPr algn="ctr"/>
            <a:r>
              <a:rPr lang="ko-KR" altLang="en-US" dirty="0"/>
              <a:t>함수 바깥으로 나가기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E1E025-E226-4C7B-AEDA-2BB77F3685D2}"/>
              </a:ext>
            </a:extLst>
          </p:cNvPr>
          <p:cNvSpPr/>
          <p:nvPr/>
        </p:nvSpPr>
        <p:spPr>
          <a:xfrm>
            <a:off x="9476953" y="2118015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/>
              <a:t>+ F11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66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543E7D-B64F-96E1-71EC-DD4B0AC09943}"/>
              </a:ext>
            </a:extLst>
          </p:cNvPr>
          <p:cNvSpPr/>
          <p:nvPr/>
        </p:nvSpPr>
        <p:spPr>
          <a:xfrm>
            <a:off x="179666" y="619992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</a:t>
            </a:r>
            <a:r>
              <a:rPr lang="ko-KR" altLang="en-US" dirty="0" err="1"/>
              <a:t>에러시</a:t>
            </a:r>
            <a:endParaRPr lang="en-US" altLang="ko-KR" dirty="0"/>
          </a:p>
          <a:p>
            <a:pPr algn="ctr"/>
            <a:r>
              <a:rPr lang="ko-KR" altLang="en-US" dirty="0"/>
              <a:t>에러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D6DBC5-8748-C6A7-2150-FED36194AA1A}"/>
              </a:ext>
            </a:extLst>
          </p:cNvPr>
          <p:cNvSpPr/>
          <p:nvPr/>
        </p:nvSpPr>
        <p:spPr>
          <a:xfrm>
            <a:off x="2687338" y="619992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53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73574-7B28-FEE2-C902-9E19A825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4135062"/>
            <a:ext cx="5458587" cy="12479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525FB-3D1D-0C95-38E1-4EFC0E102AAF}"/>
              </a:ext>
            </a:extLst>
          </p:cNvPr>
          <p:cNvSpPr/>
          <p:nvPr/>
        </p:nvSpPr>
        <p:spPr>
          <a:xfrm>
            <a:off x="618393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걸기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F92A7F-E045-08A5-74B2-7E4838D69A4A}"/>
              </a:ext>
            </a:extLst>
          </p:cNvPr>
          <p:cNvSpPr/>
          <p:nvPr/>
        </p:nvSpPr>
        <p:spPr>
          <a:xfrm>
            <a:off x="4797847" y="897083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666F2A-6DBB-CE3F-1F7B-1E3DEAF474D2}"/>
              </a:ext>
            </a:extLst>
          </p:cNvPr>
          <p:cNvSpPr/>
          <p:nvPr/>
        </p:nvSpPr>
        <p:spPr>
          <a:xfrm>
            <a:off x="618393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주석 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CB6DC-C61C-9E9E-92E0-8AC323E2E857}"/>
              </a:ext>
            </a:extLst>
          </p:cNvPr>
          <p:cNvSpPr/>
          <p:nvPr/>
        </p:nvSpPr>
        <p:spPr>
          <a:xfrm>
            <a:off x="4797847" y="2023284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K +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56490"/>
            <a:ext cx="11323782" cy="5908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비주얼 스튜디오 고정</a:t>
            </a:r>
          </a:p>
        </p:txBody>
      </p:sp>
    </p:spTree>
    <p:extLst>
      <p:ext uri="{BB962C8B-B14F-4D97-AF65-F5344CB8AC3E}">
        <p14:creationId xmlns:p14="http://schemas.microsoft.com/office/powerpoint/2010/main" val="285033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3E60B1-A73C-E4C2-7E24-7644A9A5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2" y="2180100"/>
            <a:ext cx="3534268" cy="3077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2F91DB-075F-E36E-7F5B-CBF2592E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58" y="751150"/>
            <a:ext cx="3734321" cy="45059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14:cNvPr>
              <p14:cNvContentPartPr/>
              <p14:nvPr/>
            </p14:nvContentPartPr>
            <p14:xfrm>
              <a:off x="8949527" y="2575989"/>
              <a:ext cx="527400" cy="437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7F524E-6785-D7F2-24C6-AC65FB7B8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3407" y="2569869"/>
                <a:ext cx="5396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14:cNvPr>
              <p14:cNvContentPartPr/>
              <p14:nvPr/>
            </p14:nvContentPartPr>
            <p14:xfrm>
              <a:off x="6556967" y="1724949"/>
              <a:ext cx="1054440" cy="428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7E198E-D6DE-8824-9269-D3CF9F4F9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0847" y="1718829"/>
                <a:ext cx="1066680" cy="44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9BC2A108-C793-00EC-DA58-B65666B583FA}"/>
              </a:ext>
            </a:extLst>
          </p:cNvPr>
          <p:cNvSpPr/>
          <p:nvPr/>
        </p:nvSpPr>
        <p:spPr>
          <a:xfrm>
            <a:off x="184466" y="232064"/>
            <a:ext cx="5264989" cy="1605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여러분들이 어떤 프로젝트를 열면</a:t>
            </a:r>
            <a:endParaRPr lang="en-US" altLang="ko-KR" dirty="0"/>
          </a:p>
          <a:p>
            <a:pPr algn="ctr"/>
            <a:r>
              <a:rPr lang="ko-KR" altLang="en-US" dirty="0"/>
              <a:t>실행중인 프로젝트는 별개로 아래쪽에 </a:t>
            </a:r>
            <a:endParaRPr lang="en-US" altLang="ko-KR" dirty="0"/>
          </a:p>
          <a:p>
            <a:pPr algn="ctr"/>
            <a:r>
              <a:rPr lang="ko-KR" altLang="en-US" dirty="0"/>
              <a:t>앱으로서 모습을 보인다 이때 이걸 고정시켜서</a:t>
            </a:r>
            <a:endParaRPr lang="en-US" altLang="ko-KR" dirty="0"/>
          </a:p>
          <a:p>
            <a:pPr algn="ctr"/>
            <a:r>
              <a:rPr lang="ko-KR" altLang="en-US" dirty="0"/>
              <a:t>그냥 한번 누르면 곧바로 열리게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</a:t>
            </a:r>
            <a:r>
              <a:rPr lang="ko-KR" altLang="en-US"/>
              <a:t>안에서 찾기 및 </a:t>
            </a:r>
            <a:r>
              <a:rPr lang="ko-KR" altLang="en-US" dirty="0"/>
              <a:t>바꾸기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F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93486"/>
            <a:ext cx="12192000" cy="45222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적절한 앞부분 까지만 치고 컨트롤 스페이스를 누르면 추가적으로 내가 </a:t>
            </a:r>
            <a:r>
              <a:rPr lang="ko-KR" altLang="en-US" dirty="0" err="1"/>
              <a:t>친부분까지와</a:t>
            </a:r>
            <a:r>
              <a:rPr lang="ko-KR" altLang="en-US" dirty="0"/>
              <a:t> </a:t>
            </a:r>
            <a:r>
              <a:rPr lang="ko-KR" altLang="en-US" dirty="0" err="1"/>
              <a:t>연관있는</a:t>
            </a:r>
            <a:endParaRPr lang="en-US" altLang="ko-KR" dirty="0"/>
          </a:p>
          <a:p>
            <a:pPr algn="ctr"/>
            <a:r>
              <a:rPr lang="ko-KR" altLang="en-US" dirty="0"/>
              <a:t>명령어들만 </a:t>
            </a:r>
            <a:r>
              <a:rPr lang="ko-KR" altLang="en-US" dirty="0" err="1"/>
              <a:t>뜨게된다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1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93486"/>
            <a:ext cx="12192000" cy="45222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8393D4-16C8-2236-9241-9F26A1163D8B}"/>
              </a:ext>
            </a:extLst>
          </p:cNvPr>
          <p:cNvSpPr/>
          <p:nvPr/>
        </p:nvSpPr>
        <p:spPr>
          <a:xfrm>
            <a:off x="434109" y="228265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적절한 앞부분 까지만 치고 컨트롤 스페이스를 누르면 추가적으로 내가 </a:t>
            </a:r>
            <a:r>
              <a:rPr lang="ko-KR" altLang="en-US" dirty="0" err="1"/>
              <a:t>친부분까지와</a:t>
            </a:r>
            <a:r>
              <a:rPr lang="ko-KR" altLang="en-US" dirty="0"/>
              <a:t> </a:t>
            </a:r>
            <a:r>
              <a:rPr lang="ko-KR" altLang="en-US" dirty="0" err="1"/>
              <a:t>연관있는</a:t>
            </a:r>
            <a:endParaRPr lang="en-US" altLang="ko-KR" dirty="0"/>
          </a:p>
          <a:p>
            <a:pPr algn="ctr"/>
            <a:r>
              <a:rPr lang="ko-KR" altLang="en-US" dirty="0"/>
              <a:t>명령어들만 </a:t>
            </a:r>
            <a:r>
              <a:rPr lang="ko-KR" altLang="en-US" dirty="0" err="1"/>
              <a:t>뜨게된다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691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 검색창에서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78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자동완성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스페이스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8EE2DC-B136-A741-A974-52606304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605179"/>
            <a:ext cx="12192000" cy="45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072FA9-A79C-D7C6-4398-8DC55E90AAE8}"/>
              </a:ext>
            </a:extLst>
          </p:cNvPr>
          <p:cNvSpPr/>
          <p:nvPr/>
        </p:nvSpPr>
        <p:spPr>
          <a:xfrm>
            <a:off x="170429" y="30167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위치 이동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5B135-BF68-AEE4-F5F5-1CA77566A2A2}"/>
              </a:ext>
            </a:extLst>
          </p:cNvPr>
          <p:cNvSpPr/>
          <p:nvPr/>
        </p:nvSpPr>
        <p:spPr>
          <a:xfrm>
            <a:off x="2678099" y="30167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잡고 </a:t>
            </a:r>
            <a:r>
              <a:rPr lang="en-US" altLang="ko-KR" dirty="0"/>
              <a:t>alt + </a:t>
            </a:r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ko-KR" altLang="en-US" dirty="0"/>
              <a:t>보통 위나 아래로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D71B0-06AB-1FC3-FCB8-4E1816F9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5" y="2738918"/>
            <a:ext cx="4401164" cy="34675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0AE44-AF2D-7BE7-0AAF-38B32EEA4650}"/>
              </a:ext>
            </a:extLst>
          </p:cNvPr>
          <p:cNvSpPr/>
          <p:nvPr/>
        </p:nvSpPr>
        <p:spPr>
          <a:xfrm>
            <a:off x="170429" y="1170467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 범위 선택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75A96-F974-5C38-969B-7F198F424F1B}"/>
              </a:ext>
            </a:extLst>
          </p:cNvPr>
          <p:cNvSpPr/>
          <p:nvPr/>
        </p:nvSpPr>
        <p:spPr>
          <a:xfrm>
            <a:off x="2678099" y="1170467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 err="1"/>
              <a:t>마우스드래그</a:t>
            </a:r>
            <a:endParaRPr lang="en-US" altLang="ko-KR" dirty="0"/>
          </a:p>
          <a:p>
            <a:pPr algn="ctr"/>
            <a:r>
              <a:rPr lang="en-US" altLang="ko-KR" dirty="0"/>
              <a:t>Alt + </a:t>
            </a:r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83EEF-D902-B7A2-987D-6790D901CF77}"/>
              </a:ext>
            </a:extLst>
          </p:cNvPr>
          <p:cNvSpPr/>
          <p:nvPr/>
        </p:nvSpPr>
        <p:spPr>
          <a:xfrm>
            <a:off x="6889883" y="279781"/>
            <a:ext cx="2314864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구문단위 이동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D49181-F269-ADB5-FE90-E604E5D8A19F}"/>
              </a:ext>
            </a:extLst>
          </p:cNvPr>
          <p:cNvSpPr/>
          <p:nvPr/>
        </p:nvSpPr>
        <p:spPr>
          <a:xfrm>
            <a:off x="9397553" y="279781"/>
            <a:ext cx="3913909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/>
              <a:t>방향키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221</Words>
  <Application>Microsoft Office PowerPoint</Application>
  <PresentationFormat>와이드스크린</PresentationFormat>
  <Paragraphs>68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145</cp:revision>
  <dcterms:created xsi:type="dcterms:W3CDTF">2024-09-09T01:19:44Z</dcterms:created>
  <dcterms:modified xsi:type="dcterms:W3CDTF">2024-09-26T07:46:10Z</dcterms:modified>
</cp:coreProperties>
</file>