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5:33:24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2018 255 24575,'-1'-1'0,"1"0"0,-1 0 0,1-1 0,-1 1 0,0 0 0,0 0 0,1 0 0,-1 0 0,0 0 0,0 0 0,0 1 0,0-1 0,0 0 0,0 0 0,0 1 0,0-1 0,0 0 0,0 1 0,0-1 0,-3 0 0,-29-11 0,25 9 0,-322-97 0,246 80 0,-137-15 0,127 25 0,-90-3 0,17 11 0,-132 6 0,261 0 0,-47 14 0,-24 3 0,79-16 0,1 2 0,0 1 0,1 1 0,0 2 0,-49 25 0,71-32 0,1 0 0,-1 0 0,0 1 0,1 0 0,0 0 0,0 1 0,1-1 0,-1 1 0,1 0 0,0 0 0,1 0 0,-1 1 0,-2 8 0,-6 15 0,-12 47 0,22-71 0,-4 30 0,1-1 0,1 1 0,2 0 0,1 0 0,8 61 0,-5-88 0,0 0 0,0 0 0,1 0 0,0-1 0,1 1 0,0-1 0,0 0 0,1 0 0,0-1 0,0 1 0,1-1 0,-1 0 0,2 0 0,9 8 0,11 8 0,1-1 0,38 22 0,-26-20 0,2-1 0,0-2 0,1-2 0,2-2 0,78 19 0,-82-26 0,129 25 0,-119-25 0,27 2 0,3-2 0,6 1 0,-5-10 0,133-4 0,-198 0 0,0-1 0,-1 0 0,1-2 0,-1 0 0,26-13 0,25-9 0,269-84 0,-323 108 0,0 0 0,0-1 0,0 0 0,-1-1 0,0-1 0,0 0 0,-1 0 0,0-1 0,0-1 0,-1 0 0,0 0 0,0-1 0,10-13 0,-8 2 0,-1 0 0,0 0 0,-2-1 0,0 0 0,-1 0 0,-2-1 0,0 0 0,-2-1 0,0 1 0,-1-1 0,-2 0 0,-1-24 0,0 25 0,-1 0 0,-1 0 0,-1 0 0,-12-42 0,11 52 0,-1 1 0,-1 0 0,0 0 0,0 0 0,-1 1 0,-1 0 0,0 0 0,0 1 0,-20-18 0,4 6 0,-1 1 0,-1 1 0,0 1 0,-2 2 0,0 1 0,-1 1 0,-1 1 0,-38-12 0,32 20-1365,20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5:44:31.4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2238 205 24575,'-7'0'0,"-8"1"0,0-1 0,-1 0 0,1-1 0,0-1 0,-1 0 0,1-1 0,0-1 0,1 0 0,-28-12 0,-24-14 0,-2 2 0,-1 4 0,0 3 0,-91-16 0,102 25 0,0 3 0,-112-3 0,139 13 0,1 1 0,0 1 0,-1 2 0,1 1 0,1 1 0,-1 2 0,-40 17 0,-245 123 0,256-119 0,-258 142 0,290-155 0,1 2 0,1 1 0,1 1 0,1 1 0,0 2 0,2 0 0,1 1 0,1 0 0,1 2 0,1 1 0,2 0 0,-17 41 0,20-36 0,1 1 0,-9 57 0,5-24 0,9-28 0,2 0 0,1 0 0,2 0 0,6 63 0,-3-77 0,1 0 0,1-1 0,1 1 0,1-1 0,2 1 0,0-2 0,1 1 0,1-1 0,2-1 0,0 0 0,1-1 0,31 39 0,-30-46 0,1-1 0,0-1 0,1 0 0,0-1 0,1 0 0,0-1 0,0-1 0,33 11 0,-14-8 0,-1-1 0,1-2 0,63 6 0,-22-5 0,114 6 0,-35-3 0,8-1 0,-80-14 0,112-16 0,-121 10 0,122 5 0,-123 5 0,128-15 0,-131 6 0,135 4 0,-15 2 0,-67-15 0,-57 6 0,-40 4 0,0-1 0,-1-1 0,0-1 0,-1-1 0,33-19 0,-8 5 0,-36 17 0,-1 0 0,0-1 0,0-1 0,-1 0 0,0 0 0,0-2 0,-1 1 0,-1-1 0,0-1 0,0 0 0,-1 0 0,-1-1 0,0 0 0,0 0 0,6-18 0,-4 5 0,-2-1 0,0 1 0,-2-1 0,-1-1 0,-1 1 0,-1-1 0,-2-42 0,-2-443 0,-1 497 0,1 1 0,-2-1 0,0 1 0,-1 0 0,0 0 0,-1 0 0,-1 1 0,0-1 0,-17-26 0,8 17 0,-2 1 0,0 0 0,-1 1 0,-33-31 0,37 43 0,-1 0 0,0 0 0,0 1 0,-1 1 0,0 1 0,0 0 0,-1 1 0,1 1 0,-27-5 0,20 5 0,0-2 0,0 0 0,1-2 0,-28-14 0,-129-65 0,171 84 0,-15-5 0,-1 1 0,-1 2 0,1 0 0,-1 2 0,0 0 0,-1 2 0,-29 0 0,-9-1 0,39 0-1365,3-2-5461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5:46:19.2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2906 157 24575,'-694'0'0,"655"2"0,0 3 0,0 1 0,0 2 0,-37 13 0,-25 5 0,27-9 0,21-4 0,-1-2 0,0-2 0,-70 2 0,93-10 0,-54 11 0,53-7 0,-51 3 0,-405-9 0,458 3 0,1 1 0,0 2 0,0 1 0,-46 16 0,36-10 0,-63 10 0,84-18 0,0 1 0,0 0 0,0 2 0,1 0 0,0 0 0,-20 14 0,-23 9 0,30-16 0,0 2 0,0 2 0,1 0 0,2 2 0,0 1 0,-28 29 0,51-46 0,0 1 0,0 0 0,1 1 0,0-1 0,0 1 0,0-1 0,1 1 0,-1 0 0,1 0 0,1 0 0,-1 0 0,1 0 0,0 1 0,0-1 0,1 0 0,0 0 0,0 1 0,1-1 0,1 11 0,0-8 0,0 0 0,0 0 0,1 0 0,0 0 0,1 0 0,0-1 0,0 0 0,1 1 0,0-1 0,0-1 0,1 1 0,9 9 0,13 6 0,0-1 0,1-1 0,2-1 0,-1-2 0,2-2 0,1 0 0,0-2 0,37 10 0,7-4 0,0-4 0,119 10 0,3-3 0,55 4 0,-148-19 0,265 11 0,-167-22 0,233 5 0,-285 10 0,68 2 0,1765-17 0,-1064 5 0,-914-2 0,0 0 0,-1 0 0,1-1 0,0 0 0,-1 0 0,1-1 0,0 1 0,-1-2 0,0 1 0,0-1 0,0 1 0,0-2 0,0 1 0,0-1 0,-1 1 0,1-2 0,-1 1 0,0-1 0,6-7 0,-7 6 0,-1 0 0,1 1 0,-2-1 0,1 0 0,-1-1 0,0 1 0,0 0 0,0-1 0,-1 1 0,0-1 0,-1 0 0,1 1 0,-1-1 0,0 1 0,-1-1 0,0 0 0,0 1 0,0-1 0,-5-11 0,1 3 0,-1 1 0,0 0 0,-1 0 0,0 1 0,-2-1 0,-15-19 0,-70-67 0,19 22 0,44 46 0,-1 1 0,-1 2 0,-1 1 0,-45-28 0,-161-84 0,210 123 0,-68-31 0,-2 4 0,-117-33 0,169 61 0,-320-94 0,171 77 0,161 28 0,-51-7 0,-123-1 0,192 12 0,0-1 0,-1 0 0,-18-6 0,17 3 0,0 2 0,-27-2 0,-648 3 0,338 4 0,337 0 0,-1 0 0,-41 10 0,12-1 0,-10 5-1365,42-12-5461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</p:spTree>
    <p:extLst>
      <p:ext uri="{BB962C8B-B14F-4D97-AF65-F5344CB8AC3E}">
        <p14:creationId xmlns:p14="http://schemas.microsoft.com/office/powerpoint/2010/main" val="369684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65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24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92B84-F42A-1B81-C23E-17FFB11BCC9F}"/>
              </a:ext>
            </a:extLst>
          </p:cNvPr>
          <p:cNvSpPr txBox="1"/>
          <p:nvPr/>
        </p:nvSpPr>
        <p:spPr>
          <a:xfrm>
            <a:off x="646545" y="387927"/>
            <a:ext cx="1116363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대 기본기</a:t>
            </a:r>
            <a:r>
              <a:rPr lang="en-US" altLang="ko-KR" dirty="0"/>
              <a:t>(</a:t>
            </a:r>
            <a:r>
              <a:rPr lang="ko-KR" altLang="en-US" dirty="0"/>
              <a:t>선생님 </a:t>
            </a:r>
            <a:r>
              <a:rPr lang="ko-KR" altLang="en-US" dirty="0" err="1"/>
              <a:t>피셜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// 100%</a:t>
            </a:r>
            <a:r>
              <a:rPr lang="ko-KR" altLang="en-US" dirty="0"/>
              <a:t>로 나눠서 중요도를 보자면</a:t>
            </a:r>
            <a:endParaRPr lang="en-US" altLang="ko-KR" dirty="0"/>
          </a:p>
          <a:p>
            <a:r>
              <a:rPr lang="ko-KR" altLang="en-US" dirty="0"/>
              <a:t>디버깅 </a:t>
            </a:r>
            <a:r>
              <a:rPr lang="en-US" altLang="ko-KR" dirty="0"/>
              <a:t>95</a:t>
            </a:r>
          </a:p>
          <a:p>
            <a:r>
              <a:rPr lang="ko-KR" altLang="en-US" dirty="0"/>
              <a:t>문자열 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파일입출력</a:t>
            </a:r>
            <a:r>
              <a:rPr lang="ko-KR" altLang="en-US" dirty="0"/>
              <a:t>  </a:t>
            </a:r>
            <a:r>
              <a:rPr lang="en-US" altLang="ko-KR" dirty="0"/>
              <a:t>4</a:t>
            </a:r>
          </a:p>
          <a:p>
            <a:endParaRPr lang="en-US" altLang="ko-KR" dirty="0"/>
          </a:p>
          <a:p>
            <a:r>
              <a:rPr lang="ko-KR" altLang="en-US" dirty="0"/>
              <a:t>어느 </a:t>
            </a:r>
            <a:r>
              <a:rPr lang="ko-KR" altLang="en-US" dirty="0" err="1"/>
              <a:t>순간에든</a:t>
            </a:r>
            <a:r>
              <a:rPr lang="ko-KR" altLang="en-US" dirty="0"/>
              <a:t> 도움이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디버깅을 잘하는 사람이 프로그래밍을 잘하는 그냥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프로그래밍을 못하는데 자기가 잘났다고 생각하는 사람은 보통 어떤 과정을 거치게 되느냐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기술에 집착해</a:t>
            </a:r>
            <a:r>
              <a:rPr lang="en-US" altLang="ko-KR" dirty="0"/>
              <a:t>. </a:t>
            </a:r>
            <a:r>
              <a:rPr lang="ko-KR" altLang="en-US" dirty="0" err="1"/>
              <a:t>디퍼드</a:t>
            </a:r>
            <a:r>
              <a:rPr lang="ko-KR" altLang="en-US" dirty="0"/>
              <a:t> </a:t>
            </a:r>
            <a:r>
              <a:rPr lang="ko-KR" altLang="en-US" dirty="0" err="1"/>
              <a:t>랜더링</a:t>
            </a:r>
            <a:r>
              <a:rPr lang="ko-KR" altLang="en-US" dirty="0"/>
              <a:t> </a:t>
            </a:r>
            <a:r>
              <a:rPr lang="ko-KR" altLang="en-US" dirty="0" err="1"/>
              <a:t>매쉬</a:t>
            </a:r>
            <a:r>
              <a:rPr lang="ko-KR" altLang="en-US" dirty="0"/>
              <a:t> </a:t>
            </a:r>
            <a:r>
              <a:rPr lang="ko-KR" altLang="en-US" dirty="0" err="1"/>
              <a:t>랜더</a:t>
            </a:r>
            <a:r>
              <a:rPr lang="ko-KR" altLang="en-US" dirty="0"/>
              <a:t> </a:t>
            </a:r>
            <a:r>
              <a:rPr lang="ko-KR" altLang="en-US" dirty="0" err="1"/>
              <a:t>네비매쉬</a:t>
            </a:r>
            <a:r>
              <a:rPr lang="ko-KR" altLang="en-US" dirty="0"/>
              <a:t> </a:t>
            </a:r>
            <a:r>
              <a:rPr lang="ko-KR" altLang="en-US" dirty="0" err="1"/>
              <a:t>길찾기</a:t>
            </a:r>
            <a:r>
              <a:rPr lang="ko-KR" altLang="en-US" dirty="0"/>
              <a:t> 알고리즘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3D </a:t>
            </a:r>
            <a:r>
              <a:rPr lang="ko-KR" altLang="en-US" dirty="0" err="1"/>
              <a:t>할줄</a:t>
            </a:r>
            <a:r>
              <a:rPr lang="ko-KR" altLang="en-US" dirty="0"/>
              <a:t> 안다고 </a:t>
            </a:r>
            <a:r>
              <a:rPr lang="ko-KR" altLang="en-US" dirty="0" err="1"/>
              <a:t>매쉬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개를 띄워</a:t>
            </a:r>
            <a:r>
              <a:rPr lang="en-US" altLang="ko-KR" dirty="0"/>
              <a:t> </a:t>
            </a:r>
            <a:r>
              <a:rPr lang="ko-KR" altLang="en-US" dirty="0"/>
              <a:t>게임 회사에서 </a:t>
            </a:r>
            <a:r>
              <a:rPr lang="ko-KR" altLang="en-US" dirty="0" err="1"/>
              <a:t>원하는건</a:t>
            </a:r>
            <a:r>
              <a:rPr lang="ko-KR" altLang="en-US" dirty="0"/>
              <a:t> 그걸 </a:t>
            </a:r>
            <a:r>
              <a:rPr lang="en-US" altLang="ko-KR" dirty="0"/>
              <a:t>100</a:t>
            </a:r>
            <a:r>
              <a:rPr lang="ko-KR" altLang="en-US" dirty="0"/>
              <a:t>개</a:t>
            </a:r>
            <a:r>
              <a:rPr lang="en-US" altLang="ko-KR" dirty="0"/>
              <a:t> </a:t>
            </a:r>
            <a:r>
              <a:rPr lang="ko-KR" altLang="en-US" dirty="0"/>
              <a:t>띄우면서도 </a:t>
            </a:r>
            <a:r>
              <a:rPr lang="ko-KR" altLang="en-US" dirty="0" err="1"/>
              <a:t>빠른것도</a:t>
            </a:r>
            <a:r>
              <a:rPr lang="ko-KR" altLang="en-US" dirty="0"/>
              <a:t> </a:t>
            </a:r>
            <a:r>
              <a:rPr lang="ko-KR" altLang="en-US" dirty="0" err="1"/>
              <a:t>빠른것이고</a:t>
            </a:r>
            <a:br>
              <a:rPr lang="en-US" altLang="ko-KR" dirty="0"/>
            </a:br>
            <a:r>
              <a:rPr lang="ko-KR" altLang="en-US" dirty="0"/>
              <a:t>그녀석들이 상호작용하면서 </a:t>
            </a:r>
            <a:r>
              <a:rPr lang="ko-KR" altLang="en-US" dirty="0" err="1"/>
              <a:t>움직였을때</a:t>
            </a:r>
            <a:r>
              <a:rPr lang="ko-KR" altLang="en-US" dirty="0"/>
              <a:t> 터지지도 </a:t>
            </a:r>
            <a:r>
              <a:rPr lang="ko-KR" altLang="en-US" dirty="0" err="1"/>
              <a:t>않는걸</a:t>
            </a:r>
            <a:r>
              <a:rPr lang="ko-KR" altLang="en-US" dirty="0"/>
              <a:t> 원합니다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다른 사람이 자신의 그 코드를 사용해서 뭔가를 </a:t>
            </a:r>
            <a:r>
              <a:rPr lang="ko-KR" altLang="en-US" dirty="0" err="1"/>
              <a:t>만들어본적이</a:t>
            </a:r>
            <a:r>
              <a:rPr lang="ko-KR" altLang="en-US" dirty="0"/>
              <a:t> 없어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에러가 겪어 본적이 많이 없다</a:t>
            </a:r>
            <a:r>
              <a:rPr lang="en-US" altLang="ko-KR" dirty="0"/>
              <a:t>. =&gt; </a:t>
            </a:r>
            <a:r>
              <a:rPr lang="ko-KR" altLang="en-US" dirty="0"/>
              <a:t>필연적으로 이론이든 </a:t>
            </a:r>
            <a:r>
              <a:rPr lang="ko-KR" altLang="en-US" dirty="0" err="1"/>
              <a:t>코드든</a:t>
            </a:r>
            <a:r>
              <a:rPr lang="ko-KR" altLang="en-US" dirty="0"/>
              <a:t> 빈틈이 생깁니다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아래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를 보지 않는다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579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7C39E7-15CE-6494-26BD-F40FABEDD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95" y="1258450"/>
            <a:ext cx="9979980" cy="3165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6CFB79-CCC8-8B40-FAC8-C08515CDFDDD}"/>
              </a:ext>
            </a:extLst>
          </p:cNvPr>
          <p:cNvSpPr txBox="1"/>
          <p:nvPr/>
        </p:nvSpPr>
        <p:spPr>
          <a:xfrm>
            <a:off x="729672" y="448025"/>
            <a:ext cx="9014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디버깅 </a:t>
            </a:r>
            <a:r>
              <a:rPr lang="en-US" altLang="ko-KR" dirty="0"/>
              <a:t>1</a:t>
            </a:r>
            <a:r>
              <a:rPr lang="ko-KR" altLang="en-US" dirty="0"/>
              <a:t>원칙</a:t>
            </a:r>
            <a:br>
              <a:rPr lang="en-US" altLang="ko-KR" dirty="0"/>
            </a:br>
            <a:r>
              <a:rPr lang="en-US" altLang="ko-KR" dirty="0"/>
              <a:t>F5</a:t>
            </a:r>
            <a:r>
              <a:rPr lang="ko-KR" altLang="en-US" dirty="0"/>
              <a:t>를 누르는 순간 이제 코드를 볼필요가 없다</a:t>
            </a:r>
            <a:r>
              <a:rPr lang="en-US" altLang="ko-KR" dirty="0"/>
              <a:t>. </a:t>
            </a:r>
            <a:r>
              <a:rPr lang="ko-KR" altLang="en-US" dirty="0"/>
              <a:t>출력창을 봐야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702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47B93B-DB91-E082-F7D5-9C2B9ACA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50" y="1653063"/>
            <a:ext cx="10336067" cy="18671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F7834E4-AEF8-E722-856C-030E9F2B61FE}"/>
                  </a:ext>
                </a:extLst>
              </p14:cNvPr>
              <p14:cNvContentPartPr/>
              <p14:nvPr/>
            </p14:nvContentPartPr>
            <p14:xfrm>
              <a:off x="4897583" y="2445480"/>
              <a:ext cx="765000" cy="3902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F7834E4-AEF8-E722-856C-030E9F2B61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1463" y="2439360"/>
                <a:ext cx="777240" cy="4024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EC8562A-9420-BBD4-FBD2-03AC5A2C9AFF}"/>
              </a:ext>
            </a:extLst>
          </p:cNvPr>
          <p:cNvSpPr txBox="1"/>
          <p:nvPr/>
        </p:nvSpPr>
        <p:spPr>
          <a:xfrm>
            <a:off x="729672" y="448025"/>
            <a:ext cx="9014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경고를 무시하지 마라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보였으면 없애야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32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79492-838F-9B07-AECF-42E365EDE9B4}"/>
              </a:ext>
            </a:extLst>
          </p:cNvPr>
          <p:cNvSpPr txBox="1"/>
          <p:nvPr/>
        </p:nvSpPr>
        <p:spPr>
          <a:xfrm>
            <a:off x="729672" y="448025"/>
            <a:ext cx="9014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예외처리를 해놓고 예외처리에 로그를 띄워야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어떻게든</a:t>
            </a:r>
            <a:r>
              <a:rPr lang="ko-KR" altLang="en-US" dirty="0"/>
              <a:t> 그냥 </a:t>
            </a:r>
            <a:r>
              <a:rPr lang="en-US" altLang="ko-KR" dirty="0"/>
              <a:t>return</a:t>
            </a:r>
            <a:r>
              <a:rPr lang="ko-KR" altLang="en-US" dirty="0"/>
              <a:t>을 하거나 넘어가면 안됩니다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E64248-4386-EFAB-D17A-590F9EEB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03" y="2235143"/>
            <a:ext cx="884996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2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A63292-1A3C-743E-7E35-BBB074CCC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3" y="448025"/>
            <a:ext cx="6496957" cy="325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6EEFF6-CBB2-3605-FB54-DEED4C2A6E94}"/>
              </a:ext>
            </a:extLst>
          </p:cNvPr>
          <p:cNvSpPr txBox="1"/>
          <p:nvPr/>
        </p:nvSpPr>
        <p:spPr>
          <a:xfrm>
            <a:off x="7158182" y="448025"/>
            <a:ext cx="48213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대표적으로 </a:t>
            </a:r>
            <a:r>
              <a:rPr lang="en-US" altLang="ko-KR" dirty="0"/>
              <a:t>assert</a:t>
            </a:r>
            <a:r>
              <a:rPr lang="ko-KR" altLang="en-US" dirty="0"/>
              <a:t>를 통해서 프로그램을 파괴해버리는 것을 추천한다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이창이</a:t>
            </a:r>
            <a:r>
              <a:rPr lang="ko-KR" altLang="en-US" dirty="0"/>
              <a:t> 뜨면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제발 </a:t>
            </a:r>
            <a:r>
              <a:rPr lang="en-US" altLang="ko-KR" dirty="0"/>
              <a:t>(</a:t>
            </a:r>
            <a:r>
              <a:rPr lang="ko-KR" altLang="en-US" dirty="0"/>
              <a:t>다시시도</a:t>
            </a:r>
            <a:r>
              <a:rPr lang="en-US" altLang="ko-KR" dirty="0"/>
              <a:t>)</a:t>
            </a:r>
            <a:r>
              <a:rPr lang="ko-KR" altLang="en-US" dirty="0"/>
              <a:t>를 해주세요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그래야 거기에서 정지합니다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F17851-BB07-A8B7-8A57-6E0C28DD9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2" y="4024312"/>
            <a:ext cx="4934639" cy="32865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689F383-45CB-9CA8-1A8C-A07E0744A9B1}"/>
                  </a:ext>
                </a:extLst>
              </p14:cNvPr>
              <p14:cNvContentPartPr/>
              <p14:nvPr/>
            </p14:nvContentPartPr>
            <p14:xfrm>
              <a:off x="3027204" y="5985404"/>
              <a:ext cx="1101960" cy="6465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689F383-45CB-9CA8-1A8C-A07E0744A9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1084" y="5979284"/>
                <a:ext cx="1114200" cy="6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840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5F8354-46CC-9212-C20E-E963D9FCE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63" y="705177"/>
            <a:ext cx="4401164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7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6E92D0-AEEB-7267-768C-BF2D43A90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49" y="887256"/>
            <a:ext cx="8716591" cy="22386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DC5C1A-A331-23CF-105D-34FF77A7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05" y="3609996"/>
            <a:ext cx="8636807" cy="25321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84B188E-DB29-28A4-9335-DF048A1E1B58}"/>
                  </a:ext>
                </a:extLst>
              </p14:cNvPr>
              <p14:cNvContentPartPr/>
              <p14:nvPr/>
            </p14:nvContentPartPr>
            <p14:xfrm>
              <a:off x="1096524" y="5180589"/>
              <a:ext cx="2063520" cy="4359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84B188E-DB29-28A4-9335-DF048A1E1B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404" y="5174469"/>
                <a:ext cx="2075760" cy="4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04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76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184</Words>
  <Application>Microsoft Office PowerPoint</Application>
  <PresentationFormat>와이드스크린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152</cp:revision>
  <dcterms:created xsi:type="dcterms:W3CDTF">2024-09-09T01:19:44Z</dcterms:created>
  <dcterms:modified xsi:type="dcterms:W3CDTF">2024-09-26T05:47:39Z</dcterms:modified>
</cp:coreProperties>
</file>