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확대 축소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F613-DF81-7A95-DDA2-3B085255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2216960"/>
            <a:ext cx="4601217" cy="28674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0C10CE-FF11-5C56-AA8E-A5E0D80CD8C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마우스 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8D628-F90B-28CA-766C-EBF7C9C3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69" y="2245539"/>
            <a:ext cx="893569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82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59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7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39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16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3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90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4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 코드 범위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791A4-8D4E-1F0E-8073-FEFA1D33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11" y="2418730"/>
            <a:ext cx="7954485" cy="44392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시프트 </a:t>
            </a:r>
            <a:r>
              <a:rPr lang="en-US" altLang="ko-KR" dirty="0"/>
              <a:t>+ </a:t>
            </a:r>
            <a:r>
              <a:rPr lang="ko-KR" altLang="en-US" dirty="0"/>
              <a:t>방향키 위 아래 왼쪽 오른쪽</a:t>
            </a:r>
          </a:p>
        </p:txBody>
      </p:sp>
    </p:spTree>
    <p:extLst>
      <p:ext uri="{BB962C8B-B14F-4D97-AF65-F5344CB8AC3E}">
        <p14:creationId xmlns:p14="http://schemas.microsoft.com/office/powerpoint/2010/main" val="278329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3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39707C-C258-116B-1FC7-1EA17D56B0BE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ko-KR" altLang="en-US" dirty="0"/>
              <a:t> 끝으로 바로 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6CC236-CBD2-58F7-6E96-5C1E2168D214}"/>
              </a:ext>
            </a:extLst>
          </p:cNvPr>
          <p:cNvSpPr/>
          <p:nvPr/>
        </p:nvSpPr>
        <p:spPr>
          <a:xfrm>
            <a:off x="434109" y="137287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39CBCA-44E7-1624-A20E-592651603701}"/>
              </a:ext>
            </a:extLst>
          </p:cNvPr>
          <p:cNvSpPr/>
          <p:nvPr/>
        </p:nvSpPr>
        <p:spPr>
          <a:xfrm>
            <a:off x="434109" y="2487931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한줄의</a:t>
            </a:r>
            <a:r>
              <a:rPr lang="en-US" altLang="ko-KR" dirty="0"/>
              <a:t> </a:t>
            </a:r>
            <a:r>
              <a:rPr lang="ko-KR" altLang="en-US" dirty="0"/>
              <a:t>가장 앞으로 가기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DC1E04-2714-0396-A2AF-1B6F2A75715F}"/>
              </a:ext>
            </a:extLst>
          </p:cNvPr>
          <p:cNvSpPr/>
          <p:nvPr/>
        </p:nvSpPr>
        <p:spPr>
          <a:xfrm>
            <a:off x="434109" y="3332020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CC37A-BE49-3CE9-7CD7-AE443824CA4B}"/>
              </a:ext>
            </a:extLst>
          </p:cNvPr>
          <p:cNvSpPr/>
          <p:nvPr/>
        </p:nvSpPr>
        <p:spPr>
          <a:xfrm>
            <a:off x="434109" y="4291213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한페이지 아래위로 이동하기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AB0A4D-06D3-E087-A6F9-81FBD6FCE4D2}"/>
              </a:ext>
            </a:extLst>
          </p:cNvPr>
          <p:cNvSpPr/>
          <p:nvPr/>
        </p:nvSpPr>
        <p:spPr>
          <a:xfrm>
            <a:off x="434109" y="513530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Up Page 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4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AE9207-08CC-7B4C-E9CA-FE91309CB5F0}"/>
              </a:ext>
            </a:extLst>
          </p:cNvPr>
          <p:cNvSpPr/>
          <p:nvPr/>
        </p:nvSpPr>
        <p:spPr>
          <a:xfrm>
            <a:off x="434109" y="528782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#include </a:t>
            </a:r>
            <a:r>
              <a:rPr lang="ko-KR" altLang="en-US" dirty="0"/>
              <a:t>파일을 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96559C-009B-D4B4-E508-A88915C734C9}"/>
              </a:ext>
            </a:extLst>
          </p:cNvPr>
          <p:cNvSpPr/>
          <p:nvPr/>
        </p:nvSpPr>
        <p:spPr>
          <a:xfrm>
            <a:off x="434109" y="1438564"/>
            <a:ext cx="11323782" cy="69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</a:t>
            </a:r>
            <a:r>
              <a:rPr lang="en-US" altLang="ko-KR" dirty="0"/>
              <a:t>+ </a:t>
            </a:r>
            <a:r>
              <a:rPr lang="ko-KR" altLang="en-US" dirty="0"/>
              <a:t>시프트 </a:t>
            </a:r>
            <a:r>
              <a:rPr lang="en-US" altLang="ko-KR"/>
              <a:t>+ 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4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17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67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26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54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75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44</Words>
  <Application>Microsoft Office PowerPoint</Application>
  <PresentationFormat>와이드스크린</PresentationFormat>
  <Paragraphs>12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130</cp:revision>
  <dcterms:created xsi:type="dcterms:W3CDTF">2024-09-09T01:19:44Z</dcterms:created>
  <dcterms:modified xsi:type="dcterms:W3CDTF">2024-09-10T03:16:12Z</dcterms:modified>
</cp:coreProperties>
</file>