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8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4" r:id="rId20"/>
    <p:sldId id="278" r:id="rId21"/>
    <p:sldId id="279" r:id="rId22"/>
    <p:sldId id="280" r:id="rId23"/>
    <p:sldId id="285" r:id="rId24"/>
    <p:sldId id="283" r:id="rId25"/>
    <p:sldId id="277" r:id="rId26"/>
    <p:sldId id="281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1:23:51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4082 387 24575,'-197'2'0,"-214"-5"0,285-10 0,-224-53 0,205 34 0,-396-62 0,464 83 0,35 5 0,-63-3 0,-1 8 0,-168 4 0,202 7 0,-1 3 0,2 4 0,-113 40 0,21-6 0,55-18 0,2 4 0,2 4 0,-181 101 0,241-117 0,0 2 0,1 2 0,2 2 0,1 2 0,2 1 0,-45 53 0,58-57 0,8-11 0,0 1 0,1 1 0,1 0 0,1 1 0,1 1 0,1 0 0,-12 34 0,13-23 0,-1 2 0,2 1 0,-10 61 0,18-86 0,2-1 0,-1 0 0,2 1 0,-1-1 0,1 1 0,1-1 0,0 0 0,1 0 0,0 0 0,1 0 0,0 0 0,0-1 0,8 13 0,15 22 0,1-2 0,3-1 0,1-1 0,2-2 0,46 41 0,-30-39 0,1-3 0,2-2 0,2-2 0,114 52 0,249 67 0,-335-126 0,595 164-803,404-45-538,-857-123 1226,323 2 115,-198-15 0,761 2-5,-680-14-543,-357 2 702,286-7-678,-279 1 1543,-1-3 0,114-29 1,-105 15-979,-1-4 1,165-74-1,-228 89-41,-1-1 0,0-1 0,-2-1 0,1-1 0,-2 0 0,36-37 0,-31 25 0,-1-1 0,-1-1 0,-2-1 0,-1-1 0,-1-1 0,-2 0 0,-2-2 0,-1 0 0,15-49 0,-25 53 0,-1 0 0,-1 1 0,-2-1 0,0 0 0,-7-45 0,4 61 0,-1 0 0,0 1 0,-1 0 0,-1 0 0,0 0 0,-1 0 0,-1 1 0,0 0 0,-11-15 0,-10-11 0,-52-52 0,58 67 0,-30-29 0,-2 2 0,-101-72 0,-134-69 0,283 188 0,-127-79-20,-3 5 0,-4 7 0,-2 6 0,-170-53-1,-457-97-483,-126 61 504,838 146 0,-546-55 0,-36 56 471,360 10-337,228-4-52,14 0 34,-60 6-1,85-3-283,1 0 0,-1 0 0,1 1 1,0 1-1,0 0 0,0 0 0,1 1 1,-1 1-1,-12 8 0,10-4-6658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1:23:52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4009 592 24575,'0'-1'0,"-1"0"0,1 0 0,-1-1 0,1 1 0,-1 0 0,0 0 0,1 0 0,-1 0 0,0 0 0,0 0 0,0 0 0,0 0 0,0 0 0,0 0 0,0 1 0,0-1 0,0 0 0,0 1 0,-1-1 0,1 1 0,0-1 0,-2 0 0,-33-10 0,32 10 0,-720-136 0,615 121 0,-405-27-550,289 30 393,-774-4-1514,649 19 1337,297-1 581,0 2-1,1 3 1,-1 2-1,1 2 1,0 2-1,1 3 1,1 2 0,0 2-1,2 2 1,-90 54-1,104-50-246,2 2 0,1 2 0,1 0 0,2 2 0,0 1 0,3 1 0,1 2 0,1 0 0,-30 64 0,41-72 0,2 0 0,0 1 0,2 0 0,1 0 0,1 1 0,-3 50 0,6-5 0,9 108 0,-3-166 0,0 0 0,1 0 0,0 0 0,1-1 0,1 0 0,1 0 0,0 0 0,1 0 0,0-1 0,1-1 0,13 16 0,5 4 0,2-2 0,0-1 0,40 30 0,-6-12 14,1-3 0,3-3-1,121 58 1,-59-45-354,163 46 0,-63-39-563,342 47-1,244-24-715,999-41-1381,-1348-69 3376,703-130 0,-1035 128 2769,166-55 0,-189 47-3137,-31 11-8,0-3 1,-2-4-1,85-46 0,-113 48 0,6-3 0,62-47 0,-111 73 0,0-1 0,0-1 0,0 0 0,-1 0 0,0 0 0,-1 0 0,1-1 0,-2 0 0,1 0 0,-1 0 0,-1-1 0,0 0 0,0 1 0,2-20 0,0-10 0,-1 1 0,-4-57 0,0 87 0,0-11 0,0 0 0,-2 0 0,0 0 0,-8-27 0,7 36 0,-1 1 0,0 0 0,0 1 0,-1-1 0,0 1 0,0 0 0,-1 0 0,0 1 0,0-1 0,-13-10 0,-29-26 0,-135-117 0,140 127 0,-2 2 0,-70-38 0,-144-63-899,-6 11 0,-4 12 0,-428-113-1,-283 38-102,-12 78 469,-65 64 417,289 44 5364,736 0-5248,0 3 0,-32 6 0,-12 2 0,-77 13 0,139-22-11,1 0-1,-1 2 1,1 0 0,0 0-1,1 1 1,-1 1-1,1 0 1,-16 12-1,-11 6-1250,25-17-5564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1:26:49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4315 129 24575,'-15'-1'0,"-1"-1"0,0-1 0,1-1 0,0 0 0,-1-1 0,-20-10 0,-34-10 0,30 13 0,0 2 0,-1 2 0,-83-6 0,-13 1 0,2 1 0,-495 12 0,587 2 0,0 1 0,-78 17 0,-85 34 0,56-13 0,-24 7 0,3 7 0,-185 87 0,215-70 0,-193 129 0,287-171 0,-252 149 0,-12 13 0,124-80 0,137-81 0,1 3 0,1 1 0,2 2 0,2 3 0,-58 65 0,97-97 0,-1 0 0,1 0 0,1 1 0,-1 0 0,2-1 0,-1 2 0,1-1 0,0 0 0,1 1 0,0-1 0,0 12 0,0 14 0,4 62 0,0-33 0,-1-49 0,0 1 0,2-1 0,0 0 0,0 0 0,1 0 0,1 0 0,1-1 0,0 0 0,1 0 0,0 0 0,15 20 0,10 9 0,2-2 0,40 37 0,-49-52 0,1 0 0,2-2 0,1 0 0,1-2 0,1-1 0,34 16 0,174 75 0,-192-92 0,54 20-173,159 40-1,112 1-172,-34-34 346,-236-36 0,730 47 0,-693-51 0,330-2-307,76 5-392,50 26 399,277 20-1542,-746-46 1634,965 84-1182,-197-21 1390,-386-35 0,-46-10-263,-263-18 190,172-5 5106,-263-6-4291,-97 1-742,-1-1 0,0-1 0,0 0 0,0 0 0,0-1 0,0 0 0,0-1 0,-1 0 0,1-1 0,-1 0 0,0 0 0,-1-1 0,1 0 0,12-12 0,8-10 0,-1-2 0,35-47 0,-15 16 0,-34 43 0,-1-1 0,-1 0 0,0-1 0,-2-1 0,0 0 0,-1 0 0,11-44 0,-9 21 0,-3-1 0,-1-1 0,1-46 0,4-62 0,2-53 0,-18 155 0,-3 1 0,-1 0 0,-3 0 0,-2 1 0,-32-78 0,28 85 0,-3 0 0,-1 1 0,-2 1 0,-2 1 0,-33-39 0,25 44 0,-1 2 0,-2 1 0,-61-41 0,40 36 0,-3 3 0,-95-41 0,62 36-133,-134-37 0,-105-8-260,197 52 338,-809-144-1688,-11 71-1,250 24 1090,79 7-370,-5 38 489,125 24 156,-89-1-105,-533 14 2068,955 13 1425,21-1-394,134-12-3047,-1 0 0,-28 7 0,25-3-6394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1:27:05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1314 3 24575,'-188'-2'0,"-203"5"0,177 22 0,29 2 0,152-23 0,1 2 0,0 1 0,0 2 0,1 1 0,0 1 0,-34 18 0,60-26 0,-1 1 0,1 0 0,0 0 0,0 1 0,0-1 0,0 1 0,1 0 0,0 0 0,0 1 0,0-1 0,1 1 0,0 0 0,0 0 0,0 0 0,1 0 0,0 1 0,0-1 0,0 1 0,0 7 0,-1 7 0,1 0 0,1 1 0,1-1 0,5 36 0,-4-49 0,1-2 0,0 1 0,0 0 0,0 0 0,1 0 0,0-1 0,1 0 0,-1 1 0,1-1 0,0 0 0,1-1 0,-1 1 0,1-1 0,0 0 0,0 0 0,1-1 0,0 1 0,6 3 0,14 8 0,0-2 0,1 0 0,29 9 0,-12-5 0,11 3 0,0-2 0,67 13 0,-73-21 0,1-1 0,-1-3 0,85 1 0,-76-8 0,-2 1 0,-1-3 0,84-14 0,-110 12 0,-2-2 0,1-2 0,-1 0 0,0-2 0,-1 0 0,0-2 0,0-1 0,-1-1 0,-1-2 0,-1 0 0,0-1 0,32-32 0,-32 27 0,-17 17 0,0 0 0,-1 0 0,0-1 0,0 0 0,7-10 0,-10 12 0,-1 1 0,1-1 0,-1 1 0,0-1 0,0 1 0,-1-1 0,1 0 0,-1 1 0,0-1 0,0 0 0,0 1 0,0-1 0,0 0 0,-1 1 0,-1-7 0,-4-5 0,-1-1 0,-1 1 0,0 0 0,0 0 0,-2 1 0,0 1 0,0-1 0,-2 2 0,1-1 0,-27-20 0,13 12 0,0 1 0,-2 1 0,0 2 0,-1 0 0,0 2 0,-1 1 0,-1 2 0,-61-18 0,53 22-120,13 2 204,0 1 1,-35-2-1,52 6-209,0 1 0,0 1 0,-1-1 1,1 1-1,1 1 0,-1 0 0,0 0 0,0 0 0,1 1 1,-1 0-1,-12 7 0,7-1-6701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1:31:18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2851 129 24575,'-412'0'0,"393"-1"0,0-1 0,-35-9 0,34 7 0,-1 0 0,-25-1 0,-623 3 0,327 5 0,303-1 0,-66 11 0,27-1 0,5-2 0,29-3 0,-69 1 0,-52 5 0,-4 0 0,131-14 0,-1 2 0,1 2 0,-69 13 0,94-13 0,1 0 0,-1 2 0,1-1 0,0 2 0,0-1 0,0 2 0,1 0 0,-1 0 0,2 1 0,-1 0 0,1 1 0,1 0 0,-1 1 0,-13 19 0,15-17 0,0 0 0,1 1 0,1 0 0,0 1 0,1-1 0,1 1 0,0 0 0,1 0 0,0 0 0,1 1 0,0-1 0,2 1 0,0 20 0,2-12 0,1 1 0,2 0 0,0-1 0,1 0 0,1 0 0,1-1 0,15 29 0,-2-12 0,2-1 0,1-1 0,2-1 0,2-1 0,1-2 0,40 37 0,-32-41 0,1-2 0,1-2 0,1-1 0,57 25 0,-63-35 0,-1 0 0,2-3 0,-1-1 0,47 7 0,81 4 0,-107-13 0,-1-3 0,1-3 0,73-5 0,-15 1 0,757 2 0,-703-14 0,-4 0 0,2097 14 0,-1052 1 0,-1183-2 0,1-1 0,29-7 0,44-4 0,-77 11 0,0-1 0,23-5 0,-24 3 0,1 1 0,25-1 0,-31 5 0,15 0 0,0-2 0,56-10 0,-69 8 0,62-15 0,84-30 0,-125 36 0,0 2 0,47-6 0,0 0 0,-49 8 0,-2-2 0,1-1 0,-2-2 0,0-2 0,-1-1 0,53-35 0,-48 27 0,-19 13 0,-1 0 0,0-1 0,25-24 0,-38 31 0,0 1 0,-1-1 0,1 0 0,-1 0 0,-1-1 0,1 1 0,-1-1 0,0 1 0,0-1 0,-1 0 0,0 0 0,-1 0 0,1-1 0,0-13 0,-1 8 0,-1 1 0,0-1 0,-1 0 0,0 1 0,-5-17 0,4 23 0,0-1 0,0 1 0,-1 0 0,0 0 0,-1 0 0,1 0 0,-1 1 0,0-1 0,0 1 0,-1 0 0,-8-7 0,-27-21 0,-1 1 0,-2 3 0,-83-44 0,76 47 0,19 9 0,-2 1 0,-63-22 0,-9 9 0,-158-23 0,201 43 0,5 1 0,-84-2 0,103 8 0,-56-9 0,-29-2 0,86 13 0,-235-14 0,27 6 0,52 5 0,91-10 0,62 7 0,-63-2 0,-61-4 0,-5-1 0,139 12 0,-57-10 0,55 6 0,-50-3 0,34 8 0,-8 0 0,0-2 0,-66-11 0,51 5 0,-1 2 0,-127 7 0,69 2 0,-630-3 0,741-1 0,-1-1 0,-32-8 0,31 6 0,0 0 0,-24-1 0,-366 6-1365,389-1-5461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1:36:14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1720 284 24575,'-1'-2'0,"1"1"0,-1 0 0,0-1 0,1 1 0,-1 0 0,0 0 0,0-1 0,0 1 0,0 0 0,0 0 0,0 0 0,0 0 0,0 0 0,0 0 0,0 0 0,-1 1 0,1-1 0,0 0 0,-1 1 0,-1-2 0,-37-13 0,30 12 0,-12-6 0,0 1 0,-1 1 0,-44-7 0,7 5 0,22 2 0,-69-2 0,86 8 0,0-1 0,-29-7 0,-37-4 0,59 13 0,-17-1 0,-88-13 0,71 6 0,0 3 0,0 2 0,-68 6 0,10 0 0,95-4 0,0 2 0,0 1 0,0 1 0,1 1 0,-1 1 0,1 1 0,-24 9 0,29-9 0,0-1 0,-35 4 0,39-7 0,-1 0 0,1 1 0,0 1 0,0 1 0,-22 9 0,33-12 0,-1 1 0,1-1 0,0 1 0,1 0 0,-1 1 0,0-1 0,1 1 0,0-1 0,0 1 0,0 0 0,0 0 0,0 0 0,1 1 0,0-1 0,0 1 0,0-1 0,1 1 0,-1 0 0,1-1 0,0 1 0,0 0 0,0 6 0,1-1 0,0 1 0,1-1 0,0 1 0,1-1 0,0 1 0,0-1 0,1 0 0,1 1 0,0-2 0,0 1 0,1 0 0,0-1 0,0 0 0,10 13 0,-6-11 0,-1-1 0,1 0 0,1 0 0,0 0 0,0-1 0,1-1 0,0 0 0,1 0 0,-1-1 0,25 10 0,-7-8 0,0-2 0,1 0 0,0-3 0,55 3 0,-40-4 0,42 9 0,-55-6 0,55 2 0,-25-9 0,-26 0 0,-1 1 0,1 2 0,62 12 0,-54-7 0,0-2 0,0-2 0,1-2 0,49-4 0,9 0 0,1155 3 0,-1229-2 0,0-1 0,34-8 0,-5 1 0,43-14 0,-77 17 0,0 0 0,1 2 0,32-3 0,37-5 0,-67 8 0,-1 1 0,31-1 0,63 7 0,94-4 0,-173-4 0,-1-3 0,0-1 0,0-2 0,40-18 0,-65 24 0,-1 1 0,0-2 0,0 0 0,0-1 0,-1 0 0,15-12 0,-25 17 0,0 1 0,0-1 0,0 0 0,-1 0 0,1 0 0,-1-1 0,0 1 0,0-1 0,0 1 0,0-1 0,-1 1 0,1-1 0,-1 0 0,0 0 0,0 0 0,-1 0 0,1 0 0,-1 0 0,0 0 0,0 0 0,0 0 0,0 0 0,-1 0 0,1 0 0,-1 0 0,0 0 0,-1 1 0,1-1 0,-4-6 0,1 2 0,0 2 0,-1-1 0,0 1 0,0-1 0,0 1 0,-1 1 0,0-1 0,0 1 0,-8-6 0,-67-39 0,71 44 0,-37-17 0,-2 1 0,0 3 0,-2 2 0,-62-13 0,1 8 0,-200-14 0,179 24 0,-137-5 0,-438 18 0,682 1 0,0 1 0,0 1 0,0 2 0,1 1 0,-28 10 0,-46 12 0,51-18 0,22-4 0,-1-1 0,0-1 0,-50 2 0,-308-9-1365,363 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2:42:49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1691 1 24575,'-27'2'0,"0"1"0,0 2 0,0 0 0,-51 19 0,40-12 0,-48 9 0,-35 4 0,-65 8 0,106-23 0,32-3 0,-55 0 0,-46 6 0,99-6 0,-58-1 0,69-6 0,0 2 0,-64 11 0,18-2 0,-19 4 0,42-9 0,52-6 0,0 0 0,-1 1 0,1 0 0,0 1 0,-15 4 0,24-5 0,-1-1 0,1 1 0,-1 0 0,1-1 0,-1 1 0,1 0 0,-1 0 0,1 0 0,0 0 0,-1 0 0,1 1 0,0-1 0,0 0 0,0 0 0,0 1 0,0-1 0,0 1 0,1-1 0,-1 1 0,0-1 0,1 1 0,-1 0 0,0 2 0,1-1 0,0 1 0,0 0 0,0-1 0,1 1 0,-1-1 0,1 1 0,0-1 0,0 1 0,0-1 0,3 6 0,1 2 0,1-1 0,0 0 0,1 0 0,0 0 0,16 16 0,3-3 0,1-2 0,1 0 0,0-2 0,2-1 0,0-2 0,56 23 0,203 51 0,-270-84 0,58 11 0,92 8 0,-34-6 0,-70-12 0,118-1 0,-113-6 0,100 12 0,-50 0 0,219-7 0,-195-6 0,42-13 0,-2 1 0,887 14 0,-1042-4 0,1-1 0,-1-1 0,-1-1 0,1-2 0,-1-1 0,32-14 0,14-5 0,-62 25 0,33-12 0,63-30 0,-96 39 0,1-1 0,-1 0 0,-1-1 0,1-1 0,-1 1 0,-1-2 0,0 1 0,0-2 0,13-17 0,-21 26 0,1-1 0,-1 0 0,0 0 0,-1 0 0,1-1 0,0 1 0,-1 0 0,0-1 0,1 1 0,-2-1 0,1 1 0,0-1 0,-1 1 0,1-1 0,-1 0 0,0 1 0,0-1 0,0 0 0,-1 1 0,0-1 0,1 1 0,-1-1 0,0 1 0,-1-1 0,1 1 0,0 0 0,-1-1 0,0 1 0,0 0 0,0 0 0,0 0 0,0 0 0,-1 1 0,1-1 0,-1 1 0,0-1 0,0 1 0,0 0 0,-4-2 0,-11-7 0,0 2 0,0 0 0,-1 1 0,0 1 0,-31-8 0,-53-14 0,-103-26 0,190 52 0,-241-47 0,-79-12 0,314 58 0,-33-6 0,0 2 0,-65-1 0,86 7 0,-53-8 0,52 4 0,-48-1 0,-12 6 0,-215 4 0,199 9 0,63-5 0,-57-1 0,-688-7 0,783 1-136,1 1-1,0 0 1,0 0-1,0 1 1,0 0-1,0 0 1,0 1-1,0 0 0,-13 7 1,9-1-6690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2:42:55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29.png"/><Relationship Id="rId4" Type="http://schemas.openxmlformats.org/officeDocument/2006/relationships/customXml" Target="../ink/ink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450109" y="2413337"/>
            <a:ext cx="9461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프로젝트 및 솔루션 만들기</a:t>
            </a:r>
          </a:p>
        </p:txBody>
      </p:sp>
    </p:spTree>
    <p:extLst>
      <p:ext uri="{BB962C8B-B14F-4D97-AF65-F5344CB8AC3E}">
        <p14:creationId xmlns:p14="http://schemas.microsoft.com/office/powerpoint/2010/main" val="402283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A0D809-82A1-3547-D054-ECD70CED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0" y="1327246"/>
            <a:ext cx="9078592" cy="2762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12E7F1-C0CF-6DC1-A357-5FC7FEC2CC45}"/>
              </a:ext>
            </a:extLst>
          </p:cNvPr>
          <p:cNvSpPr txBox="1"/>
          <p:nvPr/>
        </p:nvSpPr>
        <p:spPr>
          <a:xfrm>
            <a:off x="314037" y="249040"/>
            <a:ext cx="10816322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.VS</a:t>
            </a:r>
            <a:r>
              <a:rPr lang="ko-KR" altLang="en-US" sz="2000" dirty="0"/>
              <a:t>가 들어가 있어야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이때 이게 안보이는 사람들이 있을 수 있는데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숨긴파일입니다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847B98-41AA-EED8-3625-A2147B6B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5" y="4640904"/>
            <a:ext cx="642074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8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D67F33-D164-D72E-0AA8-B980B081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3" y="256732"/>
            <a:ext cx="4153480" cy="6344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4099A-2225-3202-24D6-FCF4E886328C}"/>
              </a:ext>
            </a:extLst>
          </p:cNvPr>
          <p:cNvSpPr txBox="1"/>
          <p:nvPr/>
        </p:nvSpPr>
        <p:spPr>
          <a:xfrm>
            <a:off x="5366327" y="249040"/>
            <a:ext cx="5764032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안보이시는 분들은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탐색이 보기 </a:t>
            </a:r>
            <a:r>
              <a:rPr lang="en-US" altLang="ko-KR" sz="2000" dirty="0"/>
              <a:t>=&gt; </a:t>
            </a:r>
            <a:r>
              <a:rPr lang="ko-KR" altLang="en-US" sz="2000" dirty="0"/>
              <a:t>표시 </a:t>
            </a:r>
            <a:r>
              <a:rPr lang="en-US" altLang="ko-KR" sz="2000" dirty="0"/>
              <a:t>=&gt; </a:t>
            </a:r>
            <a:r>
              <a:rPr lang="ko-KR" altLang="en-US" sz="2000" dirty="0"/>
              <a:t>숨긴 항목에서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볼 수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53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8261D-244E-D2E1-363F-360FAB3C2982}"/>
              </a:ext>
            </a:extLst>
          </p:cNvPr>
          <p:cNvSpPr txBox="1"/>
          <p:nvPr/>
        </p:nvSpPr>
        <p:spPr>
          <a:xfrm>
            <a:off x="609600" y="249040"/>
            <a:ext cx="10520759" cy="40934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.</a:t>
            </a:r>
            <a:r>
              <a:rPr lang="en-US" altLang="ko-KR" sz="2000" dirty="0" err="1"/>
              <a:t>sln</a:t>
            </a:r>
            <a:r>
              <a:rPr lang="ko-KR" altLang="en-US" sz="2000" dirty="0"/>
              <a:t>파일부터 설명하겠습니다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현대 프로그래밍에서 대부분의 프로그래밍 규격은 하나의 프로그램으로는 </a:t>
            </a:r>
            <a:endParaRPr lang="en-US" altLang="ko-KR" sz="2000" dirty="0"/>
          </a:p>
          <a:p>
            <a:r>
              <a:rPr lang="ko-KR" altLang="en-US" sz="2000" dirty="0"/>
              <a:t>거대프로젝트를 </a:t>
            </a:r>
            <a:r>
              <a:rPr lang="ko-KR" altLang="en-US" sz="2000" dirty="0" err="1"/>
              <a:t>완성할수</a:t>
            </a:r>
            <a:r>
              <a:rPr lang="ko-KR" altLang="en-US" sz="2000" dirty="0"/>
              <a:t> 없다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대부분 멀티프로세스 등으로 이루어지는데 우리는 </a:t>
            </a:r>
            <a:endParaRPr lang="en-US" altLang="ko-KR" sz="2000" dirty="0"/>
          </a:p>
          <a:p>
            <a:r>
              <a:rPr lang="ko-KR" altLang="en-US" sz="2000" dirty="0"/>
              <a:t>프로세스</a:t>
            </a:r>
            <a:r>
              <a:rPr lang="en-US" altLang="ko-KR" sz="2000" dirty="0"/>
              <a:t>=&gt; </a:t>
            </a:r>
            <a:r>
              <a:rPr lang="ko-KR" altLang="en-US" sz="2000" dirty="0" err="1"/>
              <a:t>더블클릭된</a:t>
            </a:r>
            <a:r>
              <a:rPr lang="ko-KR" altLang="en-US" sz="2000" dirty="0"/>
              <a:t> </a:t>
            </a:r>
            <a:r>
              <a:rPr lang="en-US" altLang="ko-KR" sz="2000" dirty="0"/>
              <a:t>.exe</a:t>
            </a:r>
            <a:r>
              <a:rPr lang="ko-KR" altLang="en-US" sz="2000" dirty="0"/>
              <a:t>파일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Lol</a:t>
            </a:r>
            <a:r>
              <a:rPr lang="ko-KR" altLang="en-US" sz="2000" dirty="0"/>
              <a:t>이라는 게임이 있다고 치면</a:t>
            </a:r>
            <a:endParaRPr lang="en-US" altLang="ko-KR" sz="2000" dirty="0"/>
          </a:p>
          <a:p>
            <a:r>
              <a:rPr lang="en-US" altLang="ko-KR" sz="2000" dirty="0"/>
              <a:t>Lol.exe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실행하는것이죠</a:t>
            </a:r>
            <a:r>
              <a:rPr lang="en-US" altLang="ko-KR" sz="2000" dirty="0"/>
              <a:t>?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000" dirty="0"/>
              <a:t>LolChactererEditor.exe</a:t>
            </a:r>
          </a:p>
          <a:p>
            <a:r>
              <a:rPr lang="en-US" altLang="ko-KR" sz="2000" dirty="0"/>
              <a:t>LolItemMananger.exe</a:t>
            </a:r>
          </a:p>
        </p:txBody>
      </p:sp>
    </p:spTree>
    <p:extLst>
      <p:ext uri="{BB962C8B-B14F-4D97-AF65-F5344CB8AC3E}">
        <p14:creationId xmlns:p14="http://schemas.microsoft.com/office/powerpoint/2010/main" val="166255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DEFA04-E98C-2F8C-0832-916DDBC5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97" y="1292616"/>
            <a:ext cx="7287642" cy="4734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2C1EB-EDE9-1D96-FE6D-B7BCF0D13193}"/>
              </a:ext>
            </a:extLst>
          </p:cNvPr>
          <p:cNvSpPr txBox="1"/>
          <p:nvPr/>
        </p:nvSpPr>
        <p:spPr>
          <a:xfrm>
            <a:off x="609600" y="249040"/>
            <a:ext cx="1052075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.</a:t>
            </a:r>
            <a:r>
              <a:rPr lang="en-US" altLang="ko-KR" sz="2000" dirty="0" err="1"/>
              <a:t>vmfhwpr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D1420-106F-AC39-3C10-1CED83E047B1}"/>
              </a:ext>
            </a:extLst>
          </p:cNvPr>
          <p:cNvSpPr txBox="1"/>
          <p:nvPr/>
        </p:nvSpPr>
        <p:spPr>
          <a:xfrm>
            <a:off x="609600" y="249040"/>
            <a:ext cx="10520759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만약 </a:t>
            </a:r>
            <a:r>
              <a:rPr lang="en-US" altLang="ko-KR" sz="2000" dirty="0"/>
              <a:t>Lol</a:t>
            </a:r>
            <a:r>
              <a:rPr lang="ko-KR" altLang="en-US" sz="2000" dirty="0"/>
              <a:t>을 만들기 위해서 비주얼 스튜디오로 코딩을 </a:t>
            </a:r>
            <a:r>
              <a:rPr lang="ko-KR" altLang="en-US" sz="2000" dirty="0" err="1"/>
              <a:t>한다고하면</a:t>
            </a:r>
            <a:endParaRPr lang="en-US" altLang="ko-KR" sz="2000" dirty="0"/>
          </a:p>
          <a:p>
            <a:r>
              <a:rPr lang="ko-KR" altLang="en-US" sz="2000" dirty="0"/>
              <a:t>다음과 같이 구성해볼 수가 있을 겁니다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250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2D0FC3-D837-C862-6E87-11CCC5E5F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45" y="715859"/>
            <a:ext cx="3667637" cy="5611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6A0FBF-76CC-D6CA-3404-51221F72D926}"/>
              </a:ext>
            </a:extLst>
          </p:cNvPr>
          <p:cNvSpPr txBox="1"/>
          <p:nvPr/>
        </p:nvSpPr>
        <p:spPr>
          <a:xfrm>
            <a:off x="4922982" y="1579076"/>
            <a:ext cx="6188904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다음과 같이 여러 개의 프로젝트가 하나의 솔루션에서 존재할 수가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현대 게임 </a:t>
            </a:r>
            <a:r>
              <a:rPr lang="ko-KR" altLang="en-US" sz="2000" dirty="0" err="1"/>
              <a:t>프로젝라고</a:t>
            </a:r>
            <a:r>
              <a:rPr lang="ko-KR" altLang="en-US" sz="2000" dirty="0"/>
              <a:t> 치면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우리가 </a:t>
            </a:r>
            <a:r>
              <a:rPr lang="en-US" altLang="ko-KR" sz="2000" dirty="0" err="1"/>
              <a:t>RPG.vcxproj</a:t>
            </a:r>
            <a:r>
              <a:rPr lang="ko-KR" altLang="en-US" sz="2000" dirty="0"/>
              <a:t> 하나만 만들지 않아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RPGMapEditor.vcxproj</a:t>
            </a:r>
            <a:r>
              <a:rPr lang="en-US" altLang="ko-KR" sz="2000" dirty="0"/>
              <a:t> </a:t>
            </a:r>
            <a:r>
              <a:rPr lang="ko-KR" altLang="en-US" sz="2000" dirty="0"/>
              <a:t>같이 보조하는 프로젝트를 항상 같이 </a:t>
            </a:r>
            <a:r>
              <a:rPr lang="ko-KR" altLang="en-US" sz="2000" dirty="0" err="1"/>
              <a:t>만드는게</a:t>
            </a:r>
            <a:r>
              <a:rPr lang="ko-KR" altLang="en-US" sz="2000" dirty="0"/>
              <a:t> 일상이 </a:t>
            </a:r>
            <a:r>
              <a:rPr lang="ko-KR" altLang="en-US" sz="2000" dirty="0" err="1"/>
              <a:t>될었습니다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89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997AF-D325-C127-EDB5-6C066C567425}"/>
              </a:ext>
            </a:extLst>
          </p:cNvPr>
          <p:cNvSpPr txBox="1"/>
          <p:nvPr/>
        </p:nvSpPr>
        <p:spPr>
          <a:xfrm>
            <a:off x="314036" y="387585"/>
            <a:ext cx="10493050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즉 전체 프로젝트를 한번에 </a:t>
            </a:r>
            <a:r>
              <a:rPr lang="ko-KR" altLang="en-US" sz="2000" dirty="0" err="1"/>
              <a:t>담을수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있는게</a:t>
            </a:r>
            <a:r>
              <a:rPr lang="ko-KR" altLang="en-US" sz="2000" dirty="0"/>
              <a:t>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sln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거기서 파생되는 </a:t>
            </a:r>
            <a:r>
              <a:rPr lang="en-US" altLang="ko-KR" sz="2000" dirty="0"/>
              <a:t>.exe</a:t>
            </a:r>
            <a:r>
              <a:rPr lang="ko-KR" altLang="en-US" sz="2000" dirty="0"/>
              <a:t>를 만들기 위한</a:t>
            </a:r>
            <a:endParaRPr lang="en-US" altLang="ko-KR" sz="2000" dirty="0"/>
          </a:p>
          <a:p>
            <a:r>
              <a:rPr lang="ko-KR" altLang="en-US" sz="2000" dirty="0"/>
              <a:t>프로젝트 하나하나가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vcxproj</a:t>
            </a:r>
            <a:r>
              <a:rPr lang="en-US" altLang="ko-KR" sz="2000" dirty="0"/>
              <a:t> =&gt; </a:t>
            </a:r>
            <a:r>
              <a:rPr lang="ko-KR" altLang="en-US" sz="2000" dirty="0"/>
              <a:t>프로젝트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그리고 또 여기서 설명할 게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확장자는 다시한번 말하지는 의미가 없어요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프로그래머들이 정말 많이 </a:t>
            </a:r>
            <a:r>
              <a:rPr lang="ko-KR" altLang="en-US" sz="2000" dirty="0" err="1"/>
              <a:t>하는일중</a:t>
            </a:r>
            <a:r>
              <a:rPr lang="ko-KR" altLang="en-US" sz="2000" dirty="0"/>
              <a:t> 하나가 메모장에서 </a:t>
            </a:r>
            <a:r>
              <a:rPr lang="ko-KR" altLang="en-US" sz="2000" dirty="0" err="1"/>
              <a:t>여는것이다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파일을 </a:t>
            </a:r>
            <a:r>
              <a:rPr lang="ko-KR" altLang="en-US" sz="2000" dirty="0" err="1"/>
              <a:t>이녀석이</a:t>
            </a:r>
            <a:r>
              <a:rPr lang="ko-KR" altLang="en-US" sz="2000" dirty="0"/>
              <a:t> 진짜 어떤 파일인지 알아내기 위해서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3B049-5A52-16AB-181B-E423397D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4" y="3756575"/>
            <a:ext cx="380100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FA610D-8EC2-4E88-8C15-0C696BC2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1961528"/>
            <a:ext cx="6601746" cy="4782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3D3682-8DB5-0405-E65A-A6C040B6DE2A}"/>
              </a:ext>
            </a:extLst>
          </p:cNvPr>
          <p:cNvSpPr txBox="1"/>
          <p:nvPr/>
        </p:nvSpPr>
        <p:spPr>
          <a:xfrm>
            <a:off x="314036" y="387585"/>
            <a:ext cx="10493050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/>
              <a:t>스트럭처드</a:t>
            </a:r>
            <a:r>
              <a:rPr lang="ko-KR" altLang="en-US" sz="2000" dirty="0"/>
              <a:t> 언어인 </a:t>
            </a:r>
            <a:r>
              <a:rPr lang="en-US" altLang="ko-KR" sz="2000" dirty="0"/>
              <a:t>xml</a:t>
            </a:r>
            <a:r>
              <a:rPr lang="ko-KR" altLang="en-US" sz="2000" dirty="0"/>
              <a:t>이루어진 이상한 글자들이 나옵니다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 내부에 나는 어떤 프로젝트를 가지고 있고 </a:t>
            </a:r>
            <a:r>
              <a:rPr lang="ko-KR" altLang="en-US" sz="2000" dirty="0" err="1"/>
              <a:t>어떤경로로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세팅되어</a:t>
            </a:r>
            <a:r>
              <a:rPr lang="ko-KR" altLang="en-US" sz="2000" dirty="0"/>
              <a:t> 있어요 등의 내용이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확장자는 보통 사용자가 그냥 구분용도로 만드는 겁니다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개인의 선택입니다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611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F04D85-3CAC-E4FB-3BF8-17DA83A60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1798214"/>
            <a:ext cx="6325483" cy="3982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7975D3-F08C-D424-1B97-3B6E1430E304}"/>
              </a:ext>
            </a:extLst>
          </p:cNvPr>
          <p:cNvSpPr txBox="1"/>
          <p:nvPr/>
        </p:nvSpPr>
        <p:spPr>
          <a:xfrm>
            <a:off x="314036" y="387585"/>
            <a:ext cx="10493050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/>
              <a:t>스트럭처드</a:t>
            </a:r>
            <a:r>
              <a:rPr lang="ko-KR" altLang="en-US" sz="2000" dirty="0"/>
              <a:t> 언어는 뭐냐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/>
              <a:t>Txt</a:t>
            </a:r>
            <a:r>
              <a:rPr lang="ko-KR" altLang="en-US" sz="2000" dirty="0"/>
              <a:t>를 구조화된 데이터로 </a:t>
            </a:r>
            <a:r>
              <a:rPr lang="ko-KR" altLang="en-US" sz="2000" dirty="0" err="1"/>
              <a:t>만들때</a:t>
            </a:r>
            <a:r>
              <a:rPr lang="ko-KR" altLang="en-US" sz="2000" dirty="0"/>
              <a:t> 사용하는 언어인데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그냥 </a:t>
            </a:r>
            <a:r>
              <a:rPr lang="en-US" altLang="ko-KR" sz="2000" dirty="0"/>
              <a:t>txt</a:t>
            </a:r>
            <a:r>
              <a:rPr lang="ko-KR" altLang="en-US" sz="2000" dirty="0"/>
              <a:t>파일 내용에 규칙을 넣은 것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추후에 가르칠 가능성이 높습니다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236B52-42E3-9CBC-5E41-8330E22E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247" y="3137986"/>
            <a:ext cx="6839905" cy="3038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2AC74-B914-ADF6-0535-E8C64C7D1413}"/>
              </a:ext>
            </a:extLst>
          </p:cNvPr>
          <p:cNvSpPr txBox="1"/>
          <p:nvPr/>
        </p:nvSpPr>
        <p:spPr>
          <a:xfrm>
            <a:off x="6943247" y="2570534"/>
            <a:ext cx="6923582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프로젝트 폴더명을 바꾼다고 그냥 </a:t>
            </a:r>
            <a:r>
              <a:rPr lang="ko-KR" altLang="en-US" sz="2000" dirty="0" err="1"/>
              <a:t>되는것이</a:t>
            </a:r>
            <a:r>
              <a:rPr lang="ko-KR" altLang="en-US" sz="2000" dirty="0"/>
              <a:t> 절대 아닙니다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프로젝트를 지웠다가 다시는 편할 겁니다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05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9C7267-5E04-2AD8-2A66-191137F7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5" y="1419401"/>
            <a:ext cx="4763165" cy="3686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3BB518-BEF8-7D33-23E0-15B7202C6172}"/>
              </a:ext>
            </a:extLst>
          </p:cNvPr>
          <p:cNvSpPr txBox="1"/>
          <p:nvPr/>
        </p:nvSpPr>
        <p:spPr>
          <a:xfrm>
            <a:off x="314036" y="387585"/>
            <a:ext cx="1049305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당연히 단순히 이름이 달라지거나 프로젝트가 사라지면 </a:t>
            </a:r>
            <a:endParaRPr lang="en-US" altLang="ko-KR" sz="2000" dirty="0"/>
          </a:p>
          <a:p>
            <a:r>
              <a:rPr lang="ko-KR" altLang="en-US" sz="2000" dirty="0" err="1"/>
              <a:t>읽을수</a:t>
            </a:r>
            <a:r>
              <a:rPr lang="ko-KR" altLang="en-US" sz="2000" dirty="0"/>
              <a:t> 없는 프로젝트가 되는데 제거하시면 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20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8691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하드웨어 기본 지식 점검</a:t>
            </a:r>
          </a:p>
        </p:txBody>
      </p:sp>
    </p:spTree>
    <p:extLst>
      <p:ext uri="{BB962C8B-B14F-4D97-AF65-F5344CB8AC3E}">
        <p14:creationId xmlns:p14="http://schemas.microsoft.com/office/powerpoint/2010/main" val="139210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92640B-BF13-B05C-30D1-49E59ABA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2" y="2865658"/>
            <a:ext cx="4058216" cy="3029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E786DA-3B9F-1F45-8ECD-B6C150759AD1}"/>
              </a:ext>
            </a:extLst>
          </p:cNvPr>
          <p:cNvSpPr txBox="1"/>
          <p:nvPr/>
        </p:nvSpPr>
        <p:spPr>
          <a:xfrm>
            <a:off x="443346" y="335155"/>
            <a:ext cx="110001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일단 무조건 프로젝트를 만들기</a:t>
            </a:r>
            <a:endParaRPr lang="en-US" altLang="ko-KR" sz="6000" dirty="0"/>
          </a:p>
          <a:p>
            <a:r>
              <a:rPr lang="ko-KR" altLang="en-US" sz="6000" dirty="0"/>
              <a:t>위해서 비주얼 스튜디오를 켜자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C87B32-1927-35D7-386E-B06770DFDB24}"/>
              </a:ext>
            </a:extLst>
          </p:cNvPr>
          <p:cNvGrpSpPr/>
          <p:nvPr/>
        </p:nvGrpSpPr>
        <p:grpSpPr>
          <a:xfrm>
            <a:off x="367127" y="3730509"/>
            <a:ext cx="2895480" cy="1737360"/>
            <a:chOff x="367127" y="3730509"/>
            <a:chExt cx="2895480" cy="173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F183CE7-193E-496D-71B3-658D0927D28E}"/>
                    </a:ext>
                  </a:extLst>
                </p14:cNvPr>
                <p14:cNvContentPartPr/>
                <p14:nvPr/>
              </p14:nvContentPartPr>
              <p14:xfrm>
                <a:off x="664127" y="3730509"/>
                <a:ext cx="2598480" cy="9165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F183CE7-193E-496D-71B3-658D0927D2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8007" y="3724389"/>
                  <a:ext cx="2610720" cy="9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5831D1B-D836-D196-19C0-97EFC43564B4}"/>
                    </a:ext>
                  </a:extLst>
                </p14:cNvPr>
                <p14:cNvContentPartPr/>
                <p14:nvPr/>
              </p14:nvContentPartPr>
              <p14:xfrm>
                <a:off x="367127" y="4589829"/>
                <a:ext cx="2653560" cy="8780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5831D1B-D836-D196-19C0-97EFC43564B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1007" y="4583709"/>
                  <a:ext cx="2665800" cy="89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6848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1488D-DE19-6EEF-EA60-BE05A82C6121}"/>
              </a:ext>
            </a:extLst>
          </p:cNvPr>
          <p:cNvSpPr txBox="1"/>
          <p:nvPr/>
        </p:nvSpPr>
        <p:spPr>
          <a:xfrm>
            <a:off x="314036" y="387585"/>
            <a:ext cx="10493050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하드디스크 모르시는 분</a:t>
            </a:r>
            <a:r>
              <a:rPr lang="en-US" altLang="ko-KR" sz="2000" dirty="0"/>
              <a:t>?</a:t>
            </a:r>
          </a:p>
          <a:p>
            <a:r>
              <a:rPr lang="en-US" altLang="ko-KR" sz="2000" dirty="0"/>
              <a:t>SSD </a:t>
            </a:r>
            <a:r>
              <a:rPr lang="ko-KR" altLang="en-US" sz="2000" dirty="0" err="1"/>
              <a:t>뭔지</a:t>
            </a:r>
            <a:r>
              <a:rPr lang="ko-KR" altLang="en-US" sz="2000" dirty="0"/>
              <a:t> 모른다</a:t>
            </a:r>
            <a:r>
              <a:rPr lang="en-US" altLang="ko-KR" sz="2000" dirty="0"/>
              <a:t>?</a:t>
            </a:r>
          </a:p>
          <a:p>
            <a:r>
              <a:rPr lang="ko-KR" altLang="en-US" sz="2000" dirty="0"/>
              <a:t>모니터</a:t>
            </a:r>
            <a:endParaRPr lang="en-US" altLang="ko-KR" sz="2000" dirty="0"/>
          </a:p>
          <a:p>
            <a:r>
              <a:rPr lang="ko-KR" altLang="en-US" sz="2000" dirty="0"/>
              <a:t>그래픽카드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4083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D2FA74-EE86-2994-5F8F-ECE393D8D9CE}"/>
              </a:ext>
            </a:extLst>
          </p:cNvPr>
          <p:cNvSpPr/>
          <p:nvPr/>
        </p:nvSpPr>
        <p:spPr>
          <a:xfrm>
            <a:off x="748147" y="1230745"/>
            <a:ext cx="3103418" cy="439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7E3A95-9A06-C9D3-1E4F-369C7F357A65}"/>
              </a:ext>
            </a:extLst>
          </p:cNvPr>
          <p:cNvSpPr/>
          <p:nvPr/>
        </p:nvSpPr>
        <p:spPr>
          <a:xfrm>
            <a:off x="4951843" y="909204"/>
            <a:ext cx="2581563" cy="9190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뭔가가</a:t>
            </a:r>
            <a:r>
              <a:rPr lang="ko-KR" altLang="en-US" dirty="0"/>
              <a:t> 실행되려면</a:t>
            </a:r>
            <a:endParaRPr lang="en-US" altLang="ko-KR" dirty="0"/>
          </a:p>
          <a:p>
            <a:pPr algn="ctr"/>
            <a:r>
              <a:rPr lang="ko-KR" altLang="en-US" dirty="0"/>
              <a:t>저장공간이 필요하다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16172B-8407-0C7B-EDCC-F6B6119AB586}"/>
              </a:ext>
            </a:extLst>
          </p:cNvPr>
          <p:cNvSpPr/>
          <p:nvPr/>
        </p:nvSpPr>
        <p:spPr>
          <a:xfrm>
            <a:off x="4971472" y="3274292"/>
            <a:ext cx="2581563" cy="9190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저장공간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7A80D2-C070-F1FB-1EE9-50248EA27006}"/>
              </a:ext>
            </a:extLst>
          </p:cNvPr>
          <p:cNvSpPr/>
          <p:nvPr/>
        </p:nvSpPr>
        <p:spPr>
          <a:xfrm>
            <a:off x="5123873" y="3616036"/>
            <a:ext cx="565728" cy="577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276CC8-6BB8-F520-65B7-0C5F861565B7}"/>
              </a:ext>
            </a:extLst>
          </p:cNvPr>
          <p:cNvSpPr/>
          <p:nvPr/>
        </p:nvSpPr>
        <p:spPr>
          <a:xfrm>
            <a:off x="4951843" y="4535054"/>
            <a:ext cx="2581563" cy="9190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저장공간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0C9500-D242-38A4-6768-D8A2DBF0C5A0}"/>
              </a:ext>
            </a:extLst>
          </p:cNvPr>
          <p:cNvSpPr/>
          <p:nvPr/>
        </p:nvSpPr>
        <p:spPr>
          <a:xfrm>
            <a:off x="5123873" y="4883726"/>
            <a:ext cx="565728" cy="577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B584F-C3A2-DE1D-D394-237DB32E9D6E}"/>
              </a:ext>
            </a:extLst>
          </p:cNvPr>
          <p:cNvSpPr/>
          <p:nvPr/>
        </p:nvSpPr>
        <p:spPr>
          <a:xfrm>
            <a:off x="9254835" y="2437389"/>
            <a:ext cx="2581563" cy="9190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연산주체</a:t>
            </a:r>
            <a:r>
              <a:rPr lang="en-US" altLang="ko-KR" dirty="0"/>
              <a:t>(CPU)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DFE657-A613-90EE-0184-F51B5889EE33}"/>
              </a:ext>
            </a:extLst>
          </p:cNvPr>
          <p:cNvSpPr/>
          <p:nvPr/>
        </p:nvSpPr>
        <p:spPr>
          <a:xfrm>
            <a:off x="4980978" y="2055958"/>
            <a:ext cx="2581563" cy="9190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저장공간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FB148-7A3B-77F2-E1FE-ED55217E57DC}"/>
              </a:ext>
            </a:extLst>
          </p:cNvPr>
          <p:cNvSpPr/>
          <p:nvPr/>
        </p:nvSpPr>
        <p:spPr>
          <a:xfrm>
            <a:off x="5153009" y="2437389"/>
            <a:ext cx="565728" cy="577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40AF5-20B0-01E8-F1F5-96A3AE099278}"/>
              </a:ext>
            </a:extLst>
          </p:cNvPr>
          <p:cNvSpPr txBox="1"/>
          <p:nvPr/>
        </p:nvSpPr>
        <p:spPr>
          <a:xfrm>
            <a:off x="314036" y="387585"/>
            <a:ext cx="1049305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존재해야 쓸 수 있다</a:t>
            </a:r>
            <a:r>
              <a:rPr lang="en-US" altLang="ko-KR" sz="20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95DE1-838A-D700-8BF7-E8FA068B34C0}"/>
              </a:ext>
            </a:extLst>
          </p:cNvPr>
          <p:cNvSpPr txBox="1"/>
          <p:nvPr/>
        </p:nvSpPr>
        <p:spPr>
          <a:xfrm>
            <a:off x="572654" y="5886883"/>
            <a:ext cx="1049305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하드웨어를 모르면 빠른 프로그램을 </a:t>
            </a:r>
            <a:r>
              <a:rPr lang="ko-KR" altLang="en-US" sz="2000" dirty="0" err="1"/>
              <a:t>만들수가</a:t>
            </a:r>
            <a:r>
              <a:rPr lang="ko-KR" altLang="en-US" sz="2000" dirty="0"/>
              <a:t> 없으니까</a:t>
            </a:r>
            <a:endParaRPr lang="en-US" altLang="ko-KR" sz="2000" dirty="0"/>
          </a:p>
          <a:p>
            <a:r>
              <a:rPr lang="ko-KR" altLang="en-US" sz="2000" dirty="0"/>
              <a:t>기초는 알고 있어야 합니다</a:t>
            </a:r>
            <a:r>
              <a:rPr lang="en-US" altLang="ko-KR" sz="20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04EE9F-E8EF-09B8-51A6-8B62D3BE731B}"/>
              </a:ext>
            </a:extLst>
          </p:cNvPr>
          <p:cNvSpPr/>
          <p:nvPr/>
        </p:nvSpPr>
        <p:spPr>
          <a:xfrm>
            <a:off x="9345163" y="2772854"/>
            <a:ext cx="565728" cy="577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1837C2-C5BD-444D-E69E-DF47191DA080}"/>
              </a:ext>
            </a:extLst>
          </p:cNvPr>
          <p:cNvSpPr/>
          <p:nvPr/>
        </p:nvSpPr>
        <p:spPr>
          <a:xfrm>
            <a:off x="5813136" y="3616036"/>
            <a:ext cx="565728" cy="577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61F1BC-A6D3-8B96-C6E5-A4C79AA8E10A}"/>
              </a:ext>
            </a:extLst>
          </p:cNvPr>
          <p:cNvSpPr/>
          <p:nvPr/>
        </p:nvSpPr>
        <p:spPr>
          <a:xfrm>
            <a:off x="7712364" y="2290618"/>
            <a:ext cx="1302327" cy="1138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통로</a:t>
            </a:r>
          </a:p>
        </p:txBody>
      </p:sp>
    </p:spTree>
    <p:extLst>
      <p:ext uri="{BB962C8B-B14F-4D97-AF65-F5344CB8AC3E}">
        <p14:creationId xmlns:p14="http://schemas.microsoft.com/office/powerpoint/2010/main" val="2812610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95D168-4512-BD89-9BD0-C7CD773BD961}"/>
              </a:ext>
            </a:extLst>
          </p:cNvPr>
          <p:cNvSpPr/>
          <p:nvPr/>
        </p:nvSpPr>
        <p:spPr>
          <a:xfrm>
            <a:off x="9153235" y="3037753"/>
            <a:ext cx="2581563" cy="9190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연산주체</a:t>
            </a:r>
            <a:r>
              <a:rPr lang="en-US" altLang="ko-KR" dirty="0"/>
              <a:t>(CPU)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C76D31-4137-58A1-C081-AEB1D455FBA0}"/>
              </a:ext>
            </a:extLst>
          </p:cNvPr>
          <p:cNvSpPr/>
          <p:nvPr/>
        </p:nvSpPr>
        <p:spPr>
          <a:xfrm>
            <a:off x="9243563" y="3373218"/>
            <a:ext cx="565728" cy="5772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DECEF-4C50-C1C0-FDB0-AEF919885D9D}"/>
              </a:ext>
            </a:extLst>
          </p:cNvPr>
          <p:cNvSpPr txBox="1"/>
          <p:nvPr/>
        </p:nvSpPr>
        <p:spPr>
          <a:xfrm>
            <a:off x="314036" y="387585"/>
            <a:ext cx="1049305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CPU</a:t>
            </a:r>
            <a:r>
              <a:rPr lang="ko-KR" altLang="en-US" sz="2000" dirty="0"/>
              <a:t>와의 거리가 멀수록 용량은 커지지만 저장공간의 속력은 느려진다고 합니다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122D88-F29E-A842-51AE-30A146718023}"/>
              </a:ext>
            </a:extLst>
          </p:cNvPr>
          <p:cNvSpPr/>
          <p:nvPr/>
        </p:nvSpPr>
        <p:spPr>
          <a:xfrm>
            <a:off x="531090" y="1153032"/>
            <a:ext cx="2877128" cy="488754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아직</a:t>
            </a:r>
            <a:endParaRPr lang="en-US" altLang="ko-KR" dirty="0"/>
          </a:p>
          <a:p>
            <a:pPr algn="ctr"/>
            <a:r>
              <a:rPr lang="ko-KR" altLang="en-US" dirty="0"/>
              <a:t>가동되지 않은 프로그램들을 보관하는 장소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용량</a:t>
            </a:r>
            <a:r>
              <a:rPr lang="en-US" altLang="ko-KR" dirty="0"/>
              <a:t> </a:t>
            </a:r>
            <a:r>
              <a:rPr lang="ko-KR" altLang="en-US" dirty="0"/>
              <a:t>이때 </a:t>
            </a:r>
            <a:r>
              <a:rPr lang="ko-KR" altLang="en-US" dirty="0" err="1"/>
              <a:t>집적률과</a:t>
            </a:r>
            <a:r>
              <a:rPr lang="ko-KR" altLang="en-US" dirty="0"/>
              <a:t> </a:t>
            </a:r>
            <a:r>
              <a:rPr lang="ko-KR" altLang="en-US" dirty="0" err="1"/>
              <a:t>탐색률을</a:t>
            </a:r>
            <a:r>
              <a:rPr lang="ko-KR" altLang="en-US" dirty="0"/>
              <a:t> 높여서 속력이 </a:t>
            </a:r>
            <a:r>
              <a:rPr lang="ko-KR" altLang="en-US" dirty="0" err="1"/>
              <a:t>높아진것이</a:t>
            </a:r>
            <a:r>
              <a:rPr lang="ko-KR" altLang="en-US" dirty="0"/>
              <a:t> </a:t>
            </a:r>
            <a:r>
              <a:rPr lang="en-US" altLang="ko-KR" dirty="0"/>
              <a:t>SSD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560AF6-573C-5809-652B-59F08B959AB1}"/>
              </a:ext>
            </a:extLst>
          </p:cNvPr>
          <p:cNvSpPr/>
          <p:nvPr/>
        </p:nvSpPr>
        <p:spPr>
          <a:xfrm>
            <a:off x="4269779" y="1669473"/>
            <a:ext cx="2581563" cy="35190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RAM</a:t>
            </a:r>
          </a:p>
          <a:p>
            <a:pPr algn="ctr"/>
            <a:r>
              <a:rPr lang="ko-KR" altLang="en-US" dirty="0" err="1"/>
              <a:t>실행되서</a:t>
            </a:r>
            <a:endParaRPr lang="en-US" altLang="ko-KR" dirty="0"/>
          </a:p>
          <a:p>
            <a:pPr algn="ctr"/>
            <a:r>
              <a:rPr lang="ko-KR" altLang="en-US" dirty="0"/>
              <a:t>활동하고 있는 </a:t>
            </a:r>
            <a:r>
              <a:rPr lang="ko-KR" altLang="en-US" dirty="0" err="1"/>
              <a:t>세스들이</a:t>
            </a:r>
            <a:r>
              <a:rPr lang="ko-KR" altLang="en-US" dirty="0"/>
              <a:t> 존재하는 저장장소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80677F-225D-323D-EDFD-2F60D805E7B6}"/>
              </a:ext>
            </a:extLst>
          </p:cNvPr>
          <p:cNvSpPr/>
          <p:nvPr/>
        </p:nvSpPr>
        <p:spPr>
          <a:xfrm>
            <a:off x="7318056" y="2505704"/>
            <a:ext cx="1678162" cy="23618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캐쉬</a:t>
            </a:r>
            <a:endParaRPr lang="en-US" altLang="ko-KR" dirty="0"/>
          </a:p>
          <a:p>
            <a:pPr algn="ctr"/>
            <a:r>
              <a:rPr lang="ko-KR" altLang="en-US" dirty="0"/>
              <a:t>프로세스들이 부탁한 연산에 관련된</a:t>
            </a:r>
            <a:endParaRPr lang="en-US" altLang="ko-KR" dirty="0"/>
          </a:p>
          <a:p>
            <a:pPr algn="ctr"/>
            <a:r>
              <a:rPr lang="ko-KR" altLang="en-US" dirty="0"/>
              <a:t>메모리들을</a:t>
            </a:r>
            <a:endParaRPr lang="en-US" altLang="ko-KR" dirty="0"/>
          </a:p>
          <a:p>
            <a:pPr algn="ctr"/>
            <a:r>
              <a:rPr lang="ko-KR" altLang="en-US" dirty="0"/>
              <a:t>잠시 보관하는 메모리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342567-83DA-5F5C-87E6-3A3931B06783}"/>
              </a:ext>
            </a:extLst>
          </p:cNvPr>
          <p:cNvSpPr/>
          <p:nvPr/>
        </p:nvSpPr>
        <p:spPr>
          <a:xfrm>
            <a:off x="920308" y="4982221"/>
            <a:ext cx="2041236" cy="722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LOL.exe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EC5DA7-EBE0-96EA-33EA-F21D4051E09D}"/>
              </a:ext>
            </a:extLst>
          </p:cNvPr>
          <p:cNvSpPr/>
          <p:nvPr/>
        </p:nvSpPr>
        <p:spPr>
          <a:xfrm>
            <a:off x="4556105" y="4177144"/>
            <a:ext cx="2008909" cy="1863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26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9DECEF-4C50-C1C0-FDB0-AEF919885D9D}"/>
              </a:ext>
            </a:extLst>
          </p:cNvPr>
          <p:cNvSpPr txBox="1"/>
          <p:nvPr/>
        </p:nvSpPr>
        <p:spPr>
          <a:xfrm>
            <a:off x="314036" y="387585"/>
            <a:ext cx="1049305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그래픽카드 넘어가겠습니다</a:t>
            </a:r>
            <a:r>
              <a:rPr lang="en-US" altLang="ko-KR" sz="2000" dirty="0"/>
              <a:t>, DX</a:t>
            </a:r>
            <a:r>
              <a:rPr lang="ko-KR" altLang="en-US" sz="2000" dirty="0"/>
              <a:t>때 자세하게 </a:t>
            </a:r>
            <a:r>
              <a:rPr lang="ko-KR" altLang="en-US" sz="2000" dirty="0" err="1"/>
              <a:t>설명할겁니다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679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8504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프로그램이란 무엇인가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F9ECFE-B7EA-9E47-B858-BB174555FD33}"/>
              </a:ext>
            </a:extLst>
          </p:cNvPr>
          <p:cNvSpPr txBox="1"/>
          <p:nvPr/>
        </p:nvSpPr>
        <p:spPr>
          <a:xfrm>
            <a:off x="314036" y="387585"/>
            <a:ext cx="10493050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일단 요약하자면 프로그램 </a:t>
            </a:r>
            <a:r>
              <a:rPr lang="en-US" altLang="ko-KR" sz="2000" dirty="0"/>
              <a:t>.exe </a:t>
            </a:r>
            <a:r>
              <a:rPr lang="ko-KR" altLang="en-US" sz="2000" dirty="0"/>
              <a:t>파일을 말합니다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하드디스크에 존재하는 실행파일이라고 부릅니다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하드디스크에 존재하면 프로그램 </a:t>
            </a:r>
            <a:r>
              <a:rPr lang="en-US" altLang="ko-KR" sz="2000" dirty="0"/>
              <a:t>Ram</a:t>
            </a:r>
            <a:r>
              <a:rPr lang="ko-KR" altLang="en-US" sz="2000" dirty="0"/>
              <a:t>에 올라가면 프로세스라고 부릅니다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62ADB-A02D-77A3-9CB8-C049F8788C7F}"/>
              </a:ext>
            </a:extLst>
          </p:cNvPr>
          <p:cNvSpPr txBox="1"/>
          <p:nvPr/>
        </p:nvSpPr>
        <p:spPr>
          <a:xfrm>
            <a:off x="314036" y="2414966"/>
            <a:ext cx="10493050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눈에 보이는 </a:t>
            </a:r>
            <a:r>
              <a:rPr lang="ko-KR" altLang="en-US" sz="2000" dirty="0" err="1"/>
              <a:t>모든것과</a:t>
            </a:r>
            <a:r>
              <a:rPr lang="ko-KR" altLang="en-US" sz="2000" dirty="0"/>
              <a:t> 내가 친 코드의 </a:t>
            </a:r>
            <a:r>
              <a:rPr lang="ko-KR" altLang="en-US" sz="2000" dirty="0" err="1"/>
              <a:t>모든건</a:t>
            </a:r>
            <a:r>
              <a:rPr lang="ko-KR" altLang="en-US" sz="2000" dirty="0"/>
              <a:t> 저장공간에 위치가 있어야 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공짜는 없어요</a:t>
            </a:r>
            <a:r>
              <a:rPr lang="en-US" altLang="ko-KR" sz="2000" dirty="0"/>
              <a:t>. </a:t>
            </a:r>
            <a:r>
              <a:rPr lang="ko-KR" altLang="en-US" sz="2000" dirty="0"/>
              <a:t>무언가를 하면 무조건 </a:t>
            </a:r>
            <a:r>
              <a:rPr lang="ko-KR" altLang="en-US" sz="2000" dirty="0" err="1"/>
              <a:t>연산력과</a:t>
            </a:r>
            <a:r>
              <a:rPr lang="ko-KR" altLang="en-US" sz="2000" dirty="0"/>
              <a:t> 메모리를 지불해야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  </a:t>
            </a:r>
            <a:r>
              <a:rPr lang="ko-KR" altLang="en-US" sz="2000" dirty="0"/>
              <a:t>여러분들이 코드를 치면 칠수록 느려진다</a:t>
            </a:r>
            <a:r>
              <a:rPr lang="en-US" altLang="ko-KR" sz="2000" dirty="0"/>
              <a:t>. </a:t>
            </a:r>
            <a:r>
              <a:rPr lang="ko-KR" altLang="en-US" sz="2000" dirty="0"/>
              <a:t>최적화를 자꾸 빠르게 만든다고 표현하는데</a:t>
            </a:r>
            <a:endParaRPr lang="en-US" altLang="ko-KR" sz="2000" dirty="0"/>
          </a:p>
          <a:p>
            <a:r>
              <a:rPr lang="en-US" altLang="ko-KR" sz="2000" dirty="0"/>
              <a:t>     </a:t>
            </a:r>
            <a:r>
              <a:rPr lang="ko-KR" altLang="en-US" sz="2000" dirty="0"/>
              <a:t>전보다 </a:t>
            </a:r>
            <a:r>
              <a:rPr lang="ko-KR" altLang="en-US" sz="2000" dirty="0" err="1"/>
              <a:t>덜느리게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만드는과정을</a:t>
            </a:r>
            <a:r>
              <a:rPr lang="ko-KR" altLang="en-US" sz="2000" dirty="0"/>
              <a:t> 말한다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25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AEB460C-99CE-B82C-3C44-E18B6535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8" y="1464755"/>
            <a:ext cx="6639852" cy="31341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CCADF0-7BCC-342D-4AE9-B907247AE173}"/>
              </a:ext>
            </a:extLst>
          </p:cNvPr>
          <p:cNvSpPr txBox="1"/>
          <p:nvPr/>
        </p:nvSpPr>
        <p:spPr>
          <a:xfrm>
            <a:off x="356147" y="189002"/>
            <a:ext cx="1049305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이게 실행된데</a:t>
            </a:r>
            <a:r>
              <a:rPr lang="en-US" altLang="ko-KR" sz="2000" dirty="0"/>
              <a:t>????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각자 </a:t>
            </a:r>
            <a:r>
              <a:rPr lang="ko-KR" altLang="en-US" sz="2000" dirty="0" err="1"/>
              <a:t>어딘가에</a:t>
            </a:r>
            <a:r>
              <a:rPr lang="ko-KR" altLang="en-US" sz="2000" dirty="0"/>
              <a:t> 존재해야 </a:t>
            </a:r>
            <a:r>
              <a:rPr lang="ko-KR" altLang="en-US" sz="2000" dirty="0" err="1"/>
              <a:t>실행될수</a:t>
            </a:r>
            <a:r>
              <a:rPr lang="ko-KR" altLang="en-US" sz="2000" dirty="0"/>
              <a:t>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그럼 어디에 있는데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497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2EB4F-3CB0-3EF8-7BD2-9D28D2478D7B}"/>
              </a:ext>
            </a:extLst>
          </p:cNvPr>
          <p:cNvSpPr txBox="1"/>
          <p:nvPr/>
        </p:nvSpPr>
        <p:spPr>
          <a:xfrm>
            <a:off x="356147" y="189002"/>
            <a:ext cx="1049305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비주얼 스튜디오에서 프로그램을 만들어내는 방법은 아주 간단합니다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Exe</a:t>
            </a:r>
            <a:r>
              <a:rPr lang="ko-KR" altLang="en-US" sz="2000" dirty="0"/>
              <a:t>만드는 방법</a:t>
            </a:r>
            <a:endParaRPr lang="en-US" altLang="ko-KR" sz="2000" dirty="0"/>
          </a:p>
          <a:p>
            <a:r>
              <a:rPr lang="ko-KR" altLang="en-US" sz="2000" dirty="0"/>
              <a:t>특정 프로그램을 만들려는 프로젝트가 시작프로젝트 여야 합니다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B2B633-5051-63BC-6DDB-AE9D34786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3" y="1286622"/>
            <a:ext cx="5401429" cy="5382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679434-3537-1451-5C51-CD30EBBC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2393"/>
            <a:ext cx="3400900" cy="9621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7AA54DB-1160-7355-2E4C-1F112E7DEA1B}"/>
                  </a:ext>
                </a:extLst>
              </p14:cNvPr>
              <p14:cNvContentPartPr/>
              <p14:nvPr/>
            </p14:nvContentPartPr>
            <p14:xfrm>
              <a:off x="6493967" y="1773189"/>
              <a:ext cx="1496520" cy="2685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7AA54DB-1160-7355-2E4C-1F112E7DEA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7847" y="1767069"/>
                <a:ext cx="15087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C6C97A6-653A-8DF7-5B28-A420B32956AD}"/>
                  </a:ext>
                </a:extLst>
              </p14:cNvPr>
              <p14:cNvContentPartPr/>
              <p14:nvPr/>
            </p14:nvContentPartPr>
            <p14:xfrm>
              <a:off x="8358767" y="5172309"/>
              <a:ext cx="180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C6C97A6-653A-8DF7-5B28-A420B32956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2647" y="5166189"/>
                <a:ext cx="1404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CD6CFFCA-0BFD-09B6-F6B9-202C43B996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0287" y="2610103"/>
            <a:ext cx="9469171" cy="5611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7A6924-8C36-A18A-1331-451D37030CB0}"/>
              </a:ext>
            </a:extLst>
          </p:cNvPr>
          <p:cNvSpPr txBox="1"/>
          <p:nvPr/>
        </p:nvSpPr>
        <p:spPr>
          <a:xfrm>
            <a:off x="6876143" y="3262521"/>
            <a:ext cx="76562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800" dirty="0"/>
              <a:t>내부의 소스파일 쪽에 </a:t>
            </a:r>
            <a:r>
              <a:rPr lang="ko-KR" altLang="en-US" sz="1800" dirty="0" err="1"/>
              <a:t>아무파일이나</a:t>
            </a:r>
            <a:r>
              <a:rPr lang="ko-KR" altLang="en-US" sz="1800" dirty="0"/>
              <a:t> 연다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더블클릭해서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52623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DE44D5-B2F6-40CD-3615-DCFF87E0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2514885"/>
            <a:ext cx="5553850" cy="2105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330B1-B72B-EE7F-25C7-E9304A0DFF10}"/>
              </a:ext>
            </a:extLst>
          </p:cNvPr>
          <p:cNvSpPr txBox="1"/>
          <p:nvPr/>
        </p:nvSpPr>
        <p:spPr>
          <a:xfrm>
            <a:off x="356147" y="189002"/>
            <a:ext cx="10493050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그 상태에서 빌드로 </a:t>
            </a:r>
            <a:r>
              <a:rPr lang="en-US" altLang="ko-KR" sz="2000" dirty="0"/>
              <a:t>.exe</a:t>
            </a:r>
            <a:r>
              <a:rPr lang="ko-KR" altLang="en-US" sz="2000" dirty="0"/>
              <a:t>를 만드는 방법</a:t>
            </a:r>
            <a:endParaRPr lang="en-US" altLang="ko-KR" sz="2000" dirty="0"/>
          </a:p>
          <a:p>
            <a:r>
              <a:rPr lang="en-US" altLang="ko-KR" sz="2000" dirty="0"/>
              <a:t>F5</a:t>
            </a:r>
            <a:r>
              <a:rPr lang="ko-KR" altLang="en-US" sz="2000" dirty="0"/>
              <a:t>로 빌드를 실행하는 방법</a:t>
            </a:r>
            <a:endParaRPr lang="en-US" altLang="ko-KR" sz="2000" dirty="0"/>
          </a:p>
          <a:p>
            <a:r>
              <a:rPr lang="ko-KR" altLang="en-US" sz="2000" dirty="0"/>
              <a:t>직접 프로젝트 목록에서 빌드를 실행하는 방법이 존재합니다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어떤 방법으로 해도 결과는 같습니다</a:t>
            </a:r>
            <a:r>
              <a:rPr lang="en-US" altLang="ko-KR" sz="2000" dirty="0"/>
              <a:t>. =&gt; .exe</a:t>
            </a:r>
            <a:r>
              <a:rPr lang="ko-KR" altLang="en-US" sz="2000" dirty="0"/>
              <a:t>가 나와야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나오지 않으면 컴파일 에러가 났다는 겁니다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41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BC24C3-CF3F-8BFE-0D1F-2329A78C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4" y="2347843"/>
            <a:ext cx="8535591" cy="3067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22FF5-A78E-BDCD-3054-BD10E1A26C33}"/>
              </a:ext>
            </a:extLst>
          </p:cNvPr>
          <p:cNvSpPr txBox="1"/>
          <p:nvPr/>
        </p:nvSpPr>
        <p:spPr>
          <a:xfrm>
            <a:off x="405804" y="424530"/>
            <a:ext cx="1049305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그러면 그 파일은 어디에 나오느냐 </a:t>
            </a:r>
            <a:r>
              <a:rPr lang="ko-KR" altLang="en-US" sz="2000" dirty="0" err="1"/>
              <a:t>아무설정도</a:t>
            </a:r>
            <a:r>
              <a:rPr lang="ko-KR" altLang="en-US" sz="2000" dirty="0"/>
              <a:t> 하지 않았다면</a:t>
            </a:r>
            <a:endParaRPr lang="en-US" altLang="ko-KR" sz="2000" dirty="0"/>
          </a:p>
          <a:p>
            <a:r>
              <a:rPr lang="ko-KR" altLang="en-US" sz="2000" dirty="0" err="1"/>
              <a:t>솔루션폴더</a:t>
            </a:r>
            <a:r>
              <a:rPr lang="en-US" altLang="ko-KR" sz="2000" dirty="0"/>
              <a:t>\CPP\x64\Debug </a:t>
            </a:r>
            <a:r>
              <a:rPr lang="ko-KR" altLang="en-US" sz="2000" dirty="0"/>
              <a:t>안에 존재해야 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5115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B30B0B-7BF9-AA6C-B702-4598A7C3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56" y="1769179"/>
            <a:ext cx="9383434" cy="4372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2893E-A2A8-DA06-4CA7-6B96099FE9F0}"/>
              </a:ext>
            </a:extLst>
          </p:cNvPr>
          <p:cNvSpPr txBox="1"/>
          <p:nvPr/>
        </p:nvSpPr>
        <p:spPr>
          <a:xfrm>
            <a:off x="443346" y="335155"/>
            <a:ext cx="9991838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/>
              <a:t>비주얼 스튜디오 </a:t>
            </a:r>
            <a:r>
              <a:rPr lang="ko-KR" altLang="en-US" sz="2000" dirty="0" err="1"/>
              <a:t>인스톨러를</a:t>
            </a:r>
            <a:r>
              <a:rPr lang="ko-KR" altLang="en-US" sz="2000" dirty="0"/>
              <a:t> 켜면 다음과 같은 화면이 나오는데</a:t>
            </a:r>
            <a:endParaRPr lang="en-US" altLang="ko-KR" sz="2000" dirty="0"/>
          </a:p>
          <a:p>
            <a:r>
              <a:rPr lang="ko-KR" altLang="en-US" sz="2000" dirty="0"/>
              <a:t>간간히 </a:t>
            </a:r>
            <a:r>
              <a:rPr lang="ko-KR" altLang="en-US" sz="2000" dirty="0" err="1"/>
              <a:t>와야합니다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업데이트를 </a:t>
            </a:r>
            <a:r>
              <a:rPr lang="ko-KR" altLang="en-US" sz="2000" dirty="0" err="1"/>
              <a:t>할수있기</a:t>
            </a:r>
            <a:r>
              <a:rPr lang="ko-KR" altLang="en-US" sz="2000" dirty="0"/>
              <a:t> 때문에 업데이트버튼을 여기서 </a:t>
            </a:r>
            <a:r>
              <a:rPr lang="ko-KR" altLang="en-US" sz="2000" dirty="0" err="1"/>
              <a:t>누를수</a:t>
            </a:r>
            <a:r>
              <a:rPr lang="ko-KR" altLang="en-US" sz="2000" dirty="0"/>
              <a:t>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선생님은 항상 최신버전을 </a:t>
            </a:r>
            <a:r>
              <a:rPr lang="ko-KR" altLang="en-US" sz="2000" dirty="0" err="1"/>
              <a:t>유지하는것을</a:t>
            </a:r>
            <a:r>
              <a:rPr lang="ko-KR" altLang="en-US" sz="2000" dirty="0"/>
              <a:t> 중요한 스탠다드로 생각하기 때문에</a:t>
            </a:r>
            <a:endParaRPr lang="en-US" altLang="ko-KR" sz="2000" dirty="0"/>
          </a:p>
          <a:p>
            <a:r>
              <a:rPr lang="ko-KR" altLang="en-US" sz="2000" dirty="0"/>
              <a:t>대부분이 보안 업데이트입니다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4854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2BCE65-E306-627E-DA80-EE6D9A1F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8" y="1036279"/>
            <a:ext cx="6277851" cy="2572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03B89F-EDE2-4BD3-39A8-1C50991A0B64}"/>
              </a:ext>
            </a:extLst>
          </p:cNvPr>
          <p:cNvSpPr txBox="1"/>
          <p:nvPr/>
        </p:nvSpPr>
        <p:spPr>
          <a:xfrm>
            <a:off x="405804" y="424530"/>
            <a:ext cx="1049305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만약 무언가 설정을 건드렸다면 </a:t>
            </a:r>
            <a:endParaRPr lang="en-US" altLang="ko-KR" sz="2000" dirty="0"/>
          </a:p>
          <a:p>
            <a:r>
              <a:rPr lang="ko-KR" altLang="en-US" sz="2000" dirty="0" err="1"/>
              <a:t>솔루션폴더</a:t>
            </a:r>
            <a:r>
              <a:rPr lang="en-US" altLang="ko-KR" sz="2000" dirty="0"/>
              <a:t>\CPP\x64\Release </a:t>
            </a:r>
            <a:r>
              <a:rPr lang="ko-KR" altLang="en-US" sz="2000" dirty="0"/>
              <a:t>안에 존재할 수도 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811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9CCAC3-EF2C-AF71-D154-27947EC1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4" y="1370237"/>
            <a:ext cx="11307753" cy="2972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ED6D1-14EF-D837-F175-D5CF0FBA4031}"/>
              </a:ext>
            </a:extLst>
          </p:cNvPr>
          <p:cNvSpPr txBox="1"/>
          <p:nvPr/>
        </p:nvSpPr>
        <p:spPr>
          <a:xfrm>
            <a:off x="405804" y="424530"/>
            <a:ext cx="1049305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컴파일 단계를 거쳐서 </a:t>
            </a:r>
            <a:r>
              <a:rPr lang="en-US" altLang="ko-KR" sz="2000" dirty="0"/>
              <a:t>.EXE</a:t>
            </a:r>
            <a:r>
              <a:rPr lang="ko-KR" altLang="en-US" sz="2000" dirty="0"/>
              <a:t>가 나오게 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6753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46B5CC-72BF-A10A-222A-1388B037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0" y="616126"/>
            <a:ext cx="1104101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3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65412B-E6E6-624B-4FE1-2BA16F81C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4" y="4015190"/>
            <a:ext cx="5906324" cy="2695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0DA01-0DDB-1933-4430-2377548580DA}"/>
              </a:ext>
            </a:extLst>
          </p:cNvPr>
          <p:cNvSpPr txBox="1"/>
          <p:nvPr/>
        </p:nvSpPr>
        <p:spPr>
          <a:xfrm>
            <a:off x="405804" y="424530"/>
            <a:ext cx="1049305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문법적으로 </a:t>
            </a:r>
            <a:r>
              <a:rPr lang="en-US" altLang="ko-KR" sz="2000" dirty="0"/>
              <a:t>#</a:t>
            </a:r>
            <a:r>
              <a:rPr lang="ko-KR" altLang="en-US" sz="2000" dirty="0"/>
              <a:t>이 붙어있으면 다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문이다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전처리</a:t>
            </a:r>
            <a:r>
              <a:rPr lang="ko-KR" altLang="en-US" sz="2000" dirty="0"/>
              <a:t> 문은 변화하는 문장이다 눈에 </a:t>
            </a:r>
            <a:r>
              <a:rPr lang="en-US" altLang="ko-KR" sz="2000" dirty="0"/>
              <a:t>#include</a:t>
            </a:r>
            <a:r>
              <a:rPr lang="ko-KR" altLang="en-US" sz="2000" dirty="0"/>
              <a:t> </a:t>
            </a:r>
            <a:r>
              <a:rPr lang="en-US" altLang="ko-KR" sz="2000" dirty="0"/>
              <a:t>&lt;</a:t>
            </a:r>
            <a:r>
              <a:rPr lang="ko-KR" altLang="en-US" sz="2000" dirty="0"/>
              <a:t>파일명</a:t>
            </a:r>
            <a:r>
              <a:rPr lang="en-US" altLang="ko-KR" sz="2000" dirty="0"/>
              <a:t>&gt;</a:t>
            </a:r>
          </a:p>
          <a:p>
            <a:r>
              <a:rPr lang="ko-KR" altLang="en-US" sz="2000" dirty="0"/>
              <a:t>나중에 다 교체되고 변하는 문장들이다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25A63-018F-0394-FE25-5F86B5FB53A1}"/>
              </a:ext>
            </a:extLst>
          </p:cNvPr>
          <p:cNvSpPr txBox="1"/>
          <p:nvPr/>
        </p:nvSpPr>
        <p:spPr>
          <a:xfrm>
            <a:off x="405804" y="1768421"/>
            <a:ext cx="10493050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파일 코드 복사</a:t>
            </a:r>
            <a:endParaRPr lang="en-US" altLang="ko-KR" sz="2000" dirty="0"/>
          </a:p>
          <a:p>
            <a:r>
              <a:rPr lang="ko-KR" altLang="en-US" sz="2000" dirty="0"/>
              <a:t>여러분들이 진짜 말단 기능을 만들어야 하는 기능은 이제 없어졌습니다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현대 프로그래밍은 과거의 프로그래머들의 코드를 가져다 사용하는 식으로 </a:t>
            </a:r>
            <a:endParaRPr lang="en-US" altLang="ko-KR" sz="2000" dirty="0"/>
          </a:p>
          <a:p>
            <a:r>
              <a:rPr lang="ko-KR" altLang="en-US" sz="2000" dirty="0"/>
              <a:t>바뀌었습니다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여러분들은 수없이 많은 선현 프로그래머의 은혜를 빌려서 사용해서</a:t>
            </a:r>
            <a:endParaRPr lang="en-US" altLang="ko-KR" sz="2000" dirty="0"/>
          </a:p>
          <a:p>
            <a:r>
              <a:rPr lang="ko-KR" altLang="en-US" sz="2000" dirty="0"/>
              <a:t>코드를 치는데 </a:t>
            </a:r>
            <a:r>
              <a:rPr lang="ko-KR" altLang="en-US" sz="2000" dirty="0" err="1"/>
              <a:t>자꾸나한테</a:t>
            </a:r>
            <a:r>
              <a:rPr lang="ko-KR" altLang="en-US" sz="2000" dirty="0"/>
              <a:t> 스스로의 힘 내가 만든 코드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이제 글자를 출력하는 </a:t>
            </a:r>
            <a:r>
              <a:rPr lang="en-US" altLang="ko-KR" sz="2000" dirty="0"/>
              <a:t>std::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이나 </a:t>
            </a:r>
            <a:r>
              <a:rPr lang="en-US" altLang="ko-KR" sz="2000" dirty="0" err="1"/>
              <a:t>printf</a:t>
            </a:r>
            <a:r>
              <a:rPr lang="ko-KR" altLang="en-US" sz="2000" dirty="0"/>
              <a:t>같은 이미 만들어진 함수를 </a:t>
            </a:r>
            <a:r>
              <a:rPr lang="ko-KR" altLang="en-US" sz="2000" dirty="0" err="1"/>
              <a:t>사용하는게</a:t>
            </a:r>
            <a:r>
              <a:rPr lang="ko-KR" altLang="en-US" sz="2000" dirty="0"/>
              <a:t> 정석이 됐다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4661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BA109-01DF-EFF2-7448-4027C39DF769}"/>
              </a:ext>
            </a:extLst>
          </p:cNvPr>
          <p:cNvSpPr txBox="1"/>
          <p:nvPr/>
        </p:nvSpPr>
        <p:spPr>
          <a:xfrm>
            <a:off x="350386" y="373730"/>
            <a:ext cx="1049305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Iostream</a:t>
            </a:r>
            <a:r>
              <a:rPr lang="ko-KR" altLang="en-US" sz="2000" dirty="0"/>
              <a:t>안에 코드가 들어있는데</a:t>
            </a:r>
            <a:endParaRPr lang="en-US" altLang="ko-KR" sz="2000" dirty="0"/>
          </a:p>
          <a:p>
            <a:r>
              <a:rPr lang="ko-KR" altLang="en-US" sz="2000" dirty="0"/>
              <a:t>거기에는 이미 글자를 출력하기 위한 </a:t>
            </a:r>
            <a:r>
              <a:rPr lang="en-US" altLang="ko-KR" sz="2000" dirty="0"/>
              <a:t>std::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의 내용이나 규칙이 이미 다 들어있다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다</a:t>
            </a:r>
            <a:r>
              <a:rPr lang="en-US" altLang="ko-KR" sz="2000" dirty="0"/>
              <a:t> </a:t>
            </a:r>
            <a:r>
              <a:rPr lang="ko-KR" altLang="en-US" sz="2000" dirty="0"/>
              <a:t>복사하고 </a:t>
            </a:r>
            <a:r>
              <a:rPr lang="en-US" altLang="ko-KR" sz="2000" dirty="0"/>
              <a:t>F5</a:t>
            </a:r>
            <a:r>
              <a:rPr lang="ko-KR" altLang="en-US" sz="2000" dirty="0"/>
              <a:t>를 눌렀는데 아주 잘됐다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E3E445-6C42-ED3B-F2F1-9FB8C10B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" y="1855043"/>
            <a:ext cx="816406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2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2D8A2-25A9-320B-6743-873486E1B392}"/>
              </a:ext>
            </a:extLst>
          </p:cNvPr>
          <p:cNvSpPr txBox="1"/>
          <p:nvPr/>
        </p:nvSpPr>
        <p:spPr>
          <a:xfrm>
            <a:off x="350386" y="373730"/>
            <a:ext cx="10493050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/>
              <a:t>독해 제</a:t>
            </a:r>
            <a:r>
              <a:rPr lang="en-US" altLang="ko-KR" sz="2000" dirty="0"/>
              <a:t>1</a:t>
            </a:r>
            <a:r>
              <a:rPr lang="ko-KR" altLang="en-US" sz="2000" dirty="0"/>
              <a:t>원칙</a:t>
            </a:r>
            <a:endParaRPr lang="en-US" altLang="ko-KR" sz="2000" dirty="0"/>
          </a:p>
          <a:p>
            <a:r>
              <a:rPr lang="ko-KR" altLang="en-US" sz="2000" dirty="0"/>
              <a:t>코드는 위에서 아래로 읽습니다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#include &lt;iostream&gt; </a:t>
            </a:r>
            <a:r>
              <a:rPr lang="ko-KR" altLang="en-US" sz="2000" dirty="0"/>
              <a:t>내부에 </a:t>
            </a:r>
            <a:r>
              <a:rPr lang="en-US" altLang="ko-KR" sz="2000" dirty="0"/>
              <a:t>std::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의 내용이 들어있다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모든 코드의 내용은 선언되고 나서 그 아래에 영향을 미칩니다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Iostream</a:t>
            </a:r>
            <a:r>
              <a:rPr lang="ko-KR" altLang="en-US" sz="2000" dirty="0"/>
              <a:t>안에 </a:t>
            </a:r>
            <a:r>
              <a:rPr lang="en-US" altLang="ko-KR" sz="2000" dirty="0"/>
              <a:t>std::</a:t>
            </a:r>
            <a:r>
              <a:rPr lang="en-US" altLang="ko-KR" sz="2000" dirty="0" err="1"/>
              <a:t>cout</a:t>
            </a:r>
            <a:r>
              <a:rPr lang="ko-KR" altLang="en-US" sz="2000" dirty="0"/>
              <a:t>의 내용이 있다고 하면 사용할 수 있는 것은</a:t>
            </a:r>
            <a:endParaRPr lang="en-US" altLang="ko-KR" sz="2000" dirty="0"/>
          </a:p>
          <a:p>
            <a:r>
              <a:rPr lang="en-US" altLang="ko-KR" sz="2000" dirty="0"/>
              <a:t>Iostream </a:t>
            </a:r>
            <a:r>
              <a:rPr lang="ko-KR" altLang="en-US" sz="2000" dirty="0"/>
              <a:t>아래에서부터 </a:t>
            </a:r>
            <a:r>
              <a:rPr lang="ko-KR" altLang="en-US" sz="2000" dirty="0" err="1"/>
              <a:t>사용할수</a:t>
            </a:r>
            <a:r>
              <a:rPr lang="ko-KR" altLang="en-US" sz="2000" dirty="0"/>
              <a:t> 있는 것이다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#include</a:t>
            </a:r>
            <a:r>
              <a:rPr lang="ko-KR" altLang="en-US" sz="2000" dirty="0"/>
              <a:t>에 대해서 오해하면 </a:t>
            </a:r>
            <a:r>
              <a:rPr lang="ko-KR" altLang="en-US" sz="2000" dirty="0" err="1"/>
              <a:t>안되는게</a:t>
            </a:r>
            <a:r>
              <a:rPr lang="ko-KR" altLang="en-US" sz="2000" dirty="0"/>
              <a:t> 무조건 상단에 있을 필요는 없지만</a:t>
            </a:r>
            <a:endParaRPr lang="en-US" altLang="ko-KR" sz="2000" dirty="0"/>
          </a:p>
          <a:p>
            <a:r>
              <a:rPr lang="ko-KR" altLang="en-US" sz="2000" dirty="0"/>
              <a:t>보통 코드 내용을 아래에서 사용하고 싶기 때문에 보통 위에 두게 되는 편입니다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C507AA-7121-A050-5711-7D8021CC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6" y="3501766"/>
            <a:ext cx="533474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19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649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420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257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91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A27884-0784-B61A-54C5-D374E2E2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3" y="218627"/>
            <a:ext cx="9621593" cy="64207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09FA21E-D98A-248A-0481-69F0D34432E2}"/>
                  </a:ext>
                </a:extLst>
              </p14:cNvPr>
              <p14:cNvContentPartPr/>
              <p14:nvPr/>
            </p14:nvContentPartPr>
            <p14:xfrm>
              <a:off x="6038927" y="3601629"/>
              <a:ext cx="3456720" cy="11185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09FA21E-D98A-248A-0481-69F0D34432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2807" y="3595509"/>
                <a:ext cx="3468960" cy="1130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A829CF-E3A4-373A-6528-8ACDF29E013F}"/>
              </a:ext>
            </a:extLst>
          </p:cNvPr>
          <p:cNvSpPr txBox="1"/>
          <p:nvPr/>
        </p:nvSpPr>
        <p:spPr>
          <a:xfrm>
            <a:off x="443346" y="335155"/>
            <a:ext cx="5216493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/>
              <a:t>새프로젝트를 만드는 기능을 선택해 봅시다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370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024F43-CA69-F947-2872-35C42138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93" y="1490392"/>
            <a:ext cx="9593014" cy="38772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70A94F5-455E-1755-CB6B-DBD7EA2DFC92}"/>
                  </a:ext>
                </a:extLst>
              </p14:cNvPr>
              <p14:cNvContentPartPr/>
              <p14:nvPr/>
            </p14:nvContentPartPr>
            <p14:xfrm>
              <a:off x="5373647" y="2880549"/>
              <a:ext cx="547920" cy="2512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70A94F5-455E-1755-CB6B-DBD7EA2DFC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7527" y="2874429"/>
                <a:ext cx="560160" cy="263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84411AC-27EA-6529-DA08-FA5188CF8A7C}"/>
              </a:ext>
            </a:extLst>
          </p:cNvPr>
          <p:cNvSpPr txBox="1"/>
          <p:nvPr/>
        </p:nvSpPr>
        <p:spPr>
          <a:xfrm>
            <a:off x="443346" y="335155"/>
            <a:ext cx="65421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/>
              <a:t>C++ </a:t>
            </a:r>
            <a:r>
              <a:rPr lang="ko-KR" altLang="en-US" sz="2000" dirty="0"/>
              <a:t>프로젝트를 </a:t>
            </a:r>
            <a:r>
              <a:rPr lang="ko-KR" altLang="en-US" sz="2000" dirty="0" err="1"/>
              <a:t>만들것이기</a:t>
            </a:r>
            <a:r>
              <a:rPr lang="ko-KR" altLang="en-US" sz="2000" dirty="0"/>
              <a:t> 때문에 다음을 선택합니다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241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1B9DB2-0102-D6E8-B404-E3F07A6C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07" y="2548557"/>
            <a:ext cx="9678751" cy="3534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32C52-BDA2-B5C2-432E-7E6A3B36B415}"/>
              </a:ext>
            </a:extLst>
          </p:cNvPr>
          <p:cNvSpPr txBox="1"/>
          <p:nvPr/>
        </p:nvSpPr>
        <p:spPr>
          <a:xfrm>
            <a:off x="249382" y="341403"/>
            <a:ext cx="11889793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/>
              <a:t>실질적으로 </a:t>
            </a:r>
            <a:r>
              <a:rPr lang="en-US" altLang="ko-KR" sz="2000" dirty="0"/>
              <a:t>C++ </a:t>
            </a:r>
            <a:r>
              <a:rPr lang="ko-KR" altLang="en-US" sz="2000" dirty="0" err="1"/>
              <a:t>프로젝트중</a:t>
            </a:r>
            <a:r>
              <a:rPr lang="ko-KR" altLang="en-US" sz="2000" dirty="0"/>
              <a:t> 콘솔 앱으로 </a:t>
            </a:r>
            <a:r>
              <a:rPr lang="ko-KR" altLang="en-US" sz="2000" dirty="0" err="1"/>
              <a:t>만들것인데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사실 어떤 프로젝트를 고르더라도 문제는 없다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다 옵션만 쫌 </a:t>
            </a:r>
            <a:r>
              <a:rPr lang="ko-KR" altLang="en-US" sz="2000" dirty="0" err="1"/>
              <a:t>바뀐것이다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비주얼 스튜디오의 프로젝트의 프로젝트 관리 방식 자체가 바뀌지는 않는다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비주얼 스튜디오 공부도 굉장히 중요합니다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비주얼 스튜디오 쓰는 수준이 메모장으로 </a:t>
            </a:r>
            <a:r>
              <a:rPr lang="ko-KR" altLang="en-US" sz="2000" dirty="0" err="1"/>
              <a:t>하는거랑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다를게</a:t>
            </a:r>
            <a:r>
              <a:rPr lang="ko-KR" altLang="en-US" sz="2000" dirty="0"/>
              <a:t> 없는 수준일때가 많습니다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단축키 옵션 프로젝트 </a:t>
            </a:r>
            <a:r>
              <a:rPr lang="ko-KR" altLang="en-US" sz="2000" dirty="0" err="1"/>
              <a:t>세팅방법</a:t>
            </a:r>
            <a:r>
              <a:rPr lang="ko-KR" altLang="en-US" sz="2000" dirty="0"/>
              <a:t> 등등도 넘어가서는 안되는 것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623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011FB5-1D76-DD75-AC90-BAC69823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408518"/>
            <a:ext cx="6878010" cy="42392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E988B69-7093-B711-171F-AF36BD0E8F9A}"/>
                  </a:ext>
                </a:extLst>
              </p14:cNvPr>
              <p14:cNvContentPartPr/>
              <p14:nvPr/>
            </p14:nvContentPartPr>
            <p14:xfrm>
              <a:off x="249382" y="5310760"/>
              <a:ext cx="2708640" cy="4644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E988B69-7093-B711-171F-AF36BD0E8F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262" y="5304640"/>
                <a:ext cx="2720880" cy="4766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9D22130-E7C0-DB13-3E1B-73088536A42E}"/>
              </a:ext>
            </a:extLst>
          </p:cNvPr>
          <p:cNvSpPr txBox="1"/>
          <p:nvPr/>
        </p:nvSpPr>
        <p:spPr>
          <a:xfrm>
            <a:off x="249382" y="341403"/>
            <a:ext cx="8414483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/>
              <a:t>이건 </a:t>
            </a:r>
            <a:r>
              <a:rPr lang="en-US" altLang="ko-KR" sz="2000" dirty="0"/>
              <a:t>*.</a:t>
            </a:r>
            <a:r>
              <a:rPr lang="en-US" altLang="ko-KR" sz="2000" dirty="0" err="1"/>
              <a:t>sln</a:t>
            </a:r>
            <a:r>
              <a:rPr lang="en-US" altLang="ko-KR" sz="2000" dirty="0"/>
              <a:t> </a:t>
            </a:r>
            <a:r>
              <a:rPr lang="ko-KR" altLang="en-US" sz="2000" dirty="0"/>
              <a:t>파일과 </a:t>
            </a:r>
            <a:r>
              <a:rPr lang="en-US" altLang="ko-KR" sz="2000" dirty="0"/>
              <a:t>*.</a:t>
            </a:r>
            <a:r>
              <a:rPr lang="en-US" altLang="ko-KR" sz="2000" dirty="0" err="1"/>
              <a:t>vcxproj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Mario.sln </a:t>
            </a:r>
          </a:p>
          <a:p>
            <a:r>
              <a:rPr lang="en-US" altLang="ko-KR" sz="2000" dirty="0" err="1"/>
              <a:t>Mario.vcxproj</a:t>
            </a:r>
            <a:endParaRPr lang="en-US" altLang="ko-KR" sz="2000" dirty="0"/>
          </a:p>
          <a:p>
            <a:r>
              <a:rPr lang="en-US" altLang="ko-KR" sz="2000" dirty="0"/>
              <a:t>Mario</a:t>
            </a:r>
            <a:r>
              <a:rPr lang="ko-KR" altLang="en-US" sz="2000" dirty="0"/>
              <a:t>라는 폴더를 만들었고 위의 두파일이 만들어지는 과정이라고 하면</a:t>
            </a:r>
            <a:endParaRPr lang="en-US" altLang="ko-KR" sz="2000" dirty="0"/>
          </a:p>
          <a:p>
            <a:r>
              <a:rPr lang="ko-KR" altLang="en-US" sz="2000" dirty="0"/>
              <a:t>두파일의 위치가 달라집니다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020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AEC8CFE-9EEB-1DAB-CE13-1E67D3F7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1" y="861654"/>
            <a:ext cx="8392696" cy="5134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3D463-B6CD-F754-C809-9109A3CDE12F}"/>
              </a:ext>
            </a:extLst>
          </p:cNvPr>
          <p:cNvSpPr txBox="1"/>
          <p:nvPr/>
        </p:nvSpPr>
        <p:spPr>
          <a:xfrm>
            <a:off x="249382" y="341403"/>
            <a:ext cx="6968574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/>
              <a:t>만들기를 누르면 다음과 같은 화면이 나오는데 바로 끕니다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436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5FC485-C381-CB91-31DD-2285D68A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9" y="-129309"/>
            <a:ext cx="402020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073815-9121-4199-E17A-D9BE400A73CF}"/>
              </a:ext>
            </a:extLst>
          </p:cNvPr>
          <p:cNvSpPr txBox="1"/>
          <p:nvPr/>
        </p:nvSpPr>
        <p:spPr>
          <a:xfrm>
            <a:off x="4451927" y="249040"/>
            <a:ext cx="6678431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/>
              <a:t>프로젝트라고 명명한 항목에서</a:t>
            </a:r>
            <a:endParaRPr lang="en-US" altLang="ko-KR" sz="2000" dirty="0"/>
          </a:p>
          <a:p>
            <a:r>
              <a:rPr lang="ko-KR" altLang="en-US" sz="2000" dirty="0"/>
              <a:t>프로젝트 폴더가 존재하는 곳으로 바로 </a:t>
            </a:r>
            <a:r>
              <a:rPr lang="ko-KR" altLang="en-US" sz="2000" dirty="0" err="1"/>
              <a:t>이동할수</a:t>
            </a:r>
            <a:r>
              <a:rPr lang="ko-KR" altLang="en-US" sz="2000" dirty="0"/>
              <a:t> 있는데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옵션에 따라서 아래와 같이 폴더 구성이 </a:t>
            </a:r>
            <a:r>
              <a:rPr lang="ko-KR" altLang="en-US" sz="2000" dirty="0" err="1"/>
              <a:t>일어날수</a:t>
            </a:r>
            <a:r>
              <a:rPr lang="ko-KR" altLang="en-US" sz="2000" dirty="0"/>
              <a:t> 있다</a:t>
            </a:r>
            <a:r>
              <a:rPr lang="en-US" altLang="ko-KR" sz="20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0BB44B0-4EA7-3A23-C449-9FD562919242}"/>
                  </a:ext>
                </a:extLst>
              </p14:cNvPr>
              <p14:cNvContentPartPr/>
              <p14:nvPr/>
            </p14:nvContentPartPr>
            <p14:xfrm>
              <a:off x="1108007" y="6058415"/>
              <a:ext cx="1396440" cy="2430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0BB44B0-4EA7-3A23-C449-9FD562919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887" y="6052295"/>
                <a:ext cx="1408680" cy="2552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9F91B81-B2F4-52DD-089D-B8E83D071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927" y="3029636"/>
            <a:ext cx="663985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4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916</Words>
  <Application>Microsoft Office PowerPoint</Application>
  <PresentationFormat>와이드스크린</PresentationFormat>
  <Paragraphs>175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127</cp:revision>
  <dcterms:created xsi:type="dcterms:W3CDTF">2024-09-09T01:19:44Z</dcterms:created>
  <dcterms:modified xsi:type="dcterms:W3CDTF">2024-09-10T04:58:47Z</dcterms:modified>
</cp:coreProperties>
</file>