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407" r:id="rId3"/>
    <p:sldId id="408" r:id="rId4"/>
    <p:sldId id="409" r:id="rId5"/>
    <p:sldId id="410" r:id="rId6"/>
    <p:sldId id="41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5:43:33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2106 824 24575,'-1749'0'0,"1728"2"0,-1 0 0,1 1 0,0 1 0,1 2 0,-22 7 0,35-10 0,1 0 0,-1 0 0,1 1 0,-1 0 0,1 1 0,0-1 0,1 1 0,-1 0 0,1 1 0,0-1 0,0 1 0,1 0 0,-7 10 0,-3 10 0,0 1 0,-10 32 0,8-20 0,6-17 0,1 0 0,1 1 0,1-1 0,1 2 0,1-1 0,1 1 0,1-1 0,0 26 0,3-21 0,0 12 0,8 65 0,-6-91 0,1-1 0,1 1 0,0-1 0,0 0 0,2 0 0,-1-1 0,2 1 0,12 18 0,9 7 0,1 0 0,2-2 0,2-2 0,1-1 0,60 45 0,-73-64 0,1-1 0,0-1 0,0-1 0,2-1 0,-1-1 0,37 9 0,156 22 0,-112-24 0,-59-11 0,77 1 0,-71-6 0,51 8 0,40 5 0,249-8 0,-205-7 0,1 3 0,202-3 0,78-48 0,-377 38 0,341-53 0,-242 23 0,-108 20 0,421-131 0,-494 150 0,40-12 0,-1-3 0,-1-1 0,85-50 0,-126 65 0,0 0 0,0 0 0,-1 0 0,0-1 0,1 1 0,-2-1 0,1 0 0,-1-1 0,1 1 0,-1 0 0,-1-1 0,4-9 0,0-5 0,-1 0 0,3-31 0,0 5 0,-6 32 0,0 1 0,0-1 0,-2 0 0,0 1 0,0-1 0,-1 0 0,-1 1 0,0-1 0,-1 1 0,-1 0 0,-7-21 0,-1 10 0,0 0 0,-1 1 0,-1 0 0,-1 2 0,-19-22 0,26 34 0,-70-87 0,-108-101 0,180 192 0,-71-68 0,-137-97 0,146 124 0,-27-19 0,-162-84 0,177 113 0,-2 3 0,0 4 0,-2 3 0,-118-20 0,70 24 0,-2 5 0,-145 1 0,113 14 0,-146 6 0,130 24 0,52-5 0,-7 6 0,45-8 0,-36 6 0,0-1 0,120-25-151,0 1-1,1 0 0,0 1 0,-1 0 1,1 0-1,0 0 0,0 1 1,-6 5-1,-1 0-6674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5:43:37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3020 7037 24575,'1'-28'0,"-2"0"0,0 0 0,-2 0 0,-1 0 0,-1 0 0,-12-35 0,-112-255 0,16 46 0,-51-127-355,40 101 125,-56-168 5,26 77-952,-166-395 1234,-103-226-78,287 677-272,-1-16 293,54 148 114,-36-102 2016,24 51-2130,7 20 0,5 25 0,33 93 0,37 80 0,-2 2 0,-1-1 0,-1 2 0,-2 0 0,-1 2 0,-2 0 0,-1 1 0,-28-27 0,0 1 0,2-3 0,-57-86 0,-49-116-388,128 210-589,20 35-5849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5:43:37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28 688 24575,'2'-142'0,"-5"-154"0,-10 212 0,8 63 0,2-1 0,0 1 0,1-1 0,2-37 0,0 58 0,0 0 0,0 0 0,0 0 0,0 0 0,0 1 0,1-1 0,-1 0 0,0 0 0,1 0 0,-1 0 0,0 1 0,1-1 0,-1 0 0,1 1 0,-1-1 0,1 0 0,-1 1 0,1-1 0,0 0 0,-1 1 0,1-1 0,0 1 0,-1-1 0,1 1 0,0-1 0,0 1 0,-1 0 0,1-1 0,0 1 0,0 0 0,0 0 0,0 0 0,-1-1 0,1 1 0,0 0 0,0 0 0,0 0 0,0 0 0,0 0 0,-1 1 0,1-1 0,0 0 0,0 0 0,0 1 0,0-1 0,-1 0 0,1 1 0,0-1 0,0 1 0,-1-1 0,1 1 0,0-1 0,1 2 0,51 37 0,-36-26 0,172 130 0,-43-31 0,-65-53 0,161 108 0,-228-159 25,1-1 0,0-1-1,0-1 1,17 5 0,28 9-1514,-44-12-5337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FDCE89C-7837-0C56-2907-800E19CFD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07" y="840509"/>
            <a:ext cx="6495609" cy="364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C3AD0-7F6C-310F-F070-3A1DF90BFE3B}"/>
              </a:ext>
            </a:extLst>
          </p:cNvPr>
          <p:cNvSpPr txBox="1"/>
          <p:nvPr/>
        </p:nvSpPr>
        <p:spPr>
          <a:xfrm>
            <a:off x="7296727" y="1025236"/>
            <a:ext cx="3892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콘솔창이라는 것은 </a:t>
            </a:r>
            <a:r>
              <a:rPr lang="en-US" altLang="ko-KR" dirty="0"/>
              <a:t>window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지원해주는 프로그램으로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운영체제와 파일을 명령어를 통해서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제어하는 프로그램이다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0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44C5E52-FC48-10BD-EC25-519BC64A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90" y="725931"/>
            <a:ext cx="6773220" cy="1914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E83EF7-003D-009E-FF73-12A199E6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467" y="3429000"/>
            <a:ext cx="8859486" cy="2838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3CDFDE4-73FC-6CB1-CEAF-B80425540C6D}"/>
                  </a:ext>
                </a:extLst>
              </p14:cNvPr>
              <p14:cNvContentPartPr/>
              <p14:nvPr/>
            </p14:nvContentPartPr>
            <p14:xfrm>
              <a:off x="5143855" y="4690989"/>
              <a:ext cx="1644120" cy="7412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3CDFDE4-73FC-6CB1-CEAF-B80425540C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7735" y="4684869"/>
                <a:ext cx="1656360" cy="75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9858EC-FB94-EABF-7AAA-2E55204DDBDF}"/>
              </a:ext>
            </a:extLst>
          </p:cNvPr>
          <p:cNvGrpSpPr/>
          <p:nvPr/>
        </p:nvGrpSpPr>
        <p:grpSpPr>
          <a:xfrm>
            <a:off x="4756135" y="2107629"/>
            <a:ext cx="1090800" cy="2547360"/>
            <a:chOff x="4756135" y="2107629"/>
            <a:chExt cx="1090800" cy="25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20580B6-400D-0F19-1A05-C37B643D321D}"/>
                    </a:ext>
                  </a:extLst>
                </p14:cNvPr>
                <p14:cNvContentPartPr/>
                <p14:nvPr/>
              </p14:nvContentPartPr>
              <p14:xfrm>
                <a:off x="4759375" y="2121669"/>
                <a:ext cx="1087560" cy="2533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20580B6-400D-0F19-1A05-C37B643D32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3255" y="2115549"/>
                  <a:ext cx="1099800" cy="25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00C36F3-C0EA-3362-B0A3-CA936CFDCA03}"/>
                    </a:ext>
                  </a:extLst>
                </p14:cNvPr>
                <p14:cNvContentPartPr/>
                <p14:nvPr/>
              </p14:nvContentPartPr>
              <p14:xfrm>
                <a:off x="4756135" y="2107629"/>
                <a:ext cx="335160" cy="247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00C36F3-C0EA-3362-B0A3-CA936CFDCA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0015" y="2101509"/>
                  <a:ext cx="347400" cy="25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276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399F843-5741-D1DB-FFC0-3868B420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35" y="636011"/>
            <a:ext cx="4744112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37B94-0500-3E9B-3557-07894090C7D7}"/>
              </a:ext>
            </a:extLst>
          </p:cNvPr>
          <p:cNvSpPr txBox="1"/>
          <p:nvPr/>
        </p:nvSpPr>
        <p:spPr>
          <a:xfrm>
            <a:off x="5883563" y="526472"/>
            <a:ext cx="5858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아무리 올바른 파일명을 알고 </a:t>
            </a:r>
            <a:r>
              <a:rPr lang="ko-KR" altLang="en-US" dirty="0" err="1"/>
              <a:t>있다고해도</a:t>
            </a:r>
            <a:endParaRPr lang="en-US" altLang="ko-KR" dirty="0"/>
          </a:p>
          <a:p>
            <a:r>
              <a:rPr lang="ko-KR" altLang="en-US" dirty="0"/>
              <a:t>경로가 다르면 실행되면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cls</a:t>
            </a:r>
            <a:r>
              <a:rPr lang="ko-KR" altLang="en-US" dirty="0"/>
              <a:t>나 </a:t>
            </a:r>
            <a:r>
              <a:rPr lang="en-US" altLang="ko-KR" dirty="0" err="1"/>
              <a:t>dir</a:t>
            </a:r>
            <a:r>
              <a:rPr lang="ko-KR" altLang="en-US" dirty="0"/>
              <a:t>같은 명령들은 분명히 위치가</a:t>
            </a:r>
            <a:endParaRPr lang="en-US" altLang="ko-KR" dirty="0"/>
          </a:p>
          <a:p>
            <a:r>
              <a:rPr lang="ko-KR" altLang="en-US" dirty="0"/>
              <a:t>다른데 실행이 잘된다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이유가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1A32AB-7107-41A8-8EE2-B85CA2F04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63" y="3429000"/>
            <a:ext cx="8811855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A2559D-D6D7-A1B1-0F9E-E3EF08BBEF10}"/>
              </a:ext>
            </a:extLst>
          </p:cNvPr>
          <p:cNvSpPr txBox="1"/>
          <p:nvPr/>
        </p:nvSpPr>
        <p:spPr>
          <a:xfrm>
            <a:off x="526473" y="448025"/>
            <a:ext cx="10474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window</a:t>
            </a:r>
            <a:r>
              <a:rPr lang="ko-KR" altLang="en-US" dirty="0"/>
              <a:t> 환경변수 라는 설정을 통해서</a:t>
            </a:r>
            <a:endParaRPr lang="en-US" altLang="ko-KR" dirty="0"/>
          </a:p>
          <a:p>
            <a:r>
              <a:rPr lang="ko-KR" altLang="en-US" dirty="0"/>
              <a:t>처리를 </a:t>
            </a:r>
            <a:r>
              <a:rPr lang="ko-KR" altLang="en-US" dirty="0" err="1"/>
              <a:t>하는것이다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구글에 검색해보면 설정하는 법이 잘 나와있지만 굳이 설정하는 법을 외우거나 할 필요는 없다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8C29B-1991-A990-C080-5896CA95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" y="2356205"/>
            <a:ext cx="990738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5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61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283</cp:revision>
  <dcterms:created xsi:type="dcterms:W3CDTF">2024-09-09T01:19:44Z</dcterms:created>
  <dcterms:modified xsi:type="dcterms:W3CDTF">2024-09-24T06:00:25Z</dcterms:modified>
</cp:coreProperties>
</file>