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28" r:id="rId3"/>
    <p:sldId id="339" r:id="rId4"/>
    <p:sldId id="329" r:id="rId5"/>
    <p:sldId id="330" r:id="rId6"/>
    <p:sldId id="340" r:id="rId7"/>
    <p:sldId id="331" r:id="rId8"/>
    <p:sldId id="332" r:id="rId9"/>
    <p:sldId id="341" r:id="rId10"/>
    <p:sldId id="342" r:id="rId11"/>
    <p:sldId id="343" r:id="rId12"/>
    <p:sldId id="333" r:id="rId13"/>
    <p:sldId id="334" r:id="rId14"/>
    <p:sldId id="335" r:id="rId15"/>
    <p:sldId id="336" r:id="rId16"/>
    <p:sldId id="337" r:id="rId17"/>
    <p:sldId id="338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26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1670 24575,'4'0'0,"-1"-1"0,1 0 0,0 1 0,-1-2 0,1 1 0,-1 0 0,0-1 0,1 1 0,-1-1 0,0 0 0,0 0 0,0 0 0,0-1 0,0 1 0,0-1 0,-1 1 0,1-1 0,-1 0 0,0 0 0,0 0 0,0-1 0,0 1 0,2-6 0,5-11 0,-1 1 0,10-42 0,-12 38 0,11-25 0,3 0 0,46-81 0,-13 29 0,174-323 0,-183 345 0,61-84 0,-49 80 0,149-199 0,-192 265 0,2 2 0,0-1 0,0 2 0,1 0 0,1 1 0,0 1 0,0 0 0,1 2 0,38-15 0,-54 23 0,0 1 0,0-1 0,0 1 0,0 0 0,1 0 0,-1 0 0,0 0 0,0 0 0,0 0 0,1 0 0,-1 1 0,0-1 0,0 1 0,0 0 0,0 0 0,0 0 0,0 0 0,0 0 0,0 0 0,-1 0 0,1 0 0,0 1 0,0-1 0,-1 1 0,3 2 0,37 50 0,-33-43 0,21 32 0,19 27 0,89 102 0,-26-58 0,83 94 0,115 118 0,-174-191 0,114 122 0,-166-185 0,-62-56 0,0 2 0,-1 0 0,0 1 0,19 26 0,33 54 0,-72-99-38,0 1 0,0-1 0,1 0 1,-1 1-1,0-1 0,1 1 0,-1-1 0,0 0 0,1 1 0,-1-1 0,1 0 0,-1 1 0,0-1 0,1 0 0,-1 0 0,1 1 1,-1-1-1,1 0 0,-1 0 0,1 0 0,-1 0 0,1 0 0,-1 1 0,1-1 0,-1 0 0,1 0 0,-1 0 0,1-1 0,-1 1 1,1 0-1,-1 0 0,1 0 0,-1 0 0,1 0 0,0-1 0,4-5-6788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29:16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32:02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29:16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3:14:15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2199 54 24575,'-19'-1'0,"-1"-1"0,-36-8 0,35 5 0,0 1 0,-27-1 0,-120-8 0,-26-1 0,-691 15 0,859 1 0,1 0 0,0 2 0,-1 1 0,2 1 0,-1 0 0,1 2 0,0 1 0,-37 20 0,-3 7 0,-102 74 0,130-84 0,1 1 0,2 1 0,-51 56 0,74-72 0,1 0 0,0 1 0,1 0 0,0 0 0,1 1 0,0 0 0,1 0 0,1 0 0,0 1 0,1 0 0,1 0 0,0 0 0,1 0 0,0 18 0,1 35 0,5 157 0,2-183 0,2 0 0,2-1 0,15 42 0,0-1 0,-6-25 0,31 67 0,13 37 0,-38-94 0,-16-47 0,-2 0 0,9 34 0,1 24 0,-6-30 0,-1 2 0,-3-1 0,2 70 0,-11-70 0,0-35 0,1 1 0,0-1 0,1 1 0,1-1 0,0 0 0,1 1 0,4 15 0,-5-28 0,0 0 0,1 0 0,-1 0 0,0 0 0,0-1 0,1 1 0,-1 0 0,1 0 0,0-1 0,-1 1 0,1-1 0,0 0 0,0 1 0,0-1 0,0 0 0,0 0 0,0 0 0,0-1 0,0 1 0,0 0 0,0-1 0,1 1 0,-1-1 0,0 0 0,0 0 0,1 0 0,3 0 0,9-1 0,0-1 0,-1-1 0,22-6 0,10-2 0,311 6 0,-189 8 0,369-5-116,583 5-1824,-305 52 1940,-281-13 0,164 9 0,51-13 2056,-721-38-2056,-17 1 0,0-1 0,1 0 0,-1 0 0,0-2 0,0 1 0,12-4 0,-20 4 0,-1 0 0,0 0 0,0 0 0,0 0 0,1-1 0,-1 1 0,-1 0 0,1-1 0,0 0 0,0 1 0,0-1 0,-1 0 0,1 0 0,-1 0 0,0 0 0,1 0 0,-1 0 0,0 0 0,0-1 0,0 1 0,-1 0 0,1-1 0,-1 1 0,1 0 0,-1-1 0,0 1 0,1-1 0,-1 1 0,-1-1 0,1 1 0,0 0 0,0-1 0,-2-3 0,-8-41 0,-1 1 0,-18-44 0,14 47 0,2-1 0,-10-60 0,15 52 0,-3-22 0,-2-120 0,15-773 0,-3 533 0,1 417 0,-2-1 0,0 1 0,-1-1 0,0 1 0,-1 0 0,-1 0 0,-8-16 0,11 30 0,0 0 0,0 1 0,0-1 0,-1 1 0,1-1 0,-1 1 0,0 0 0,1 0 0,-1 0 0,0 1 0,0-1 0,0 1 0,0-1 0,-1 1 0,1 0 0,0 0 0,0 1 0,-1-1 0,1 0 0,-5 1 0,-12-1 0,0 0 0,-27 4 0,19-1 0,-3-1 0,-304 16 0,-385-4-667,441-16 510,-283 20 157,214 14-174,83-28 668,-1 0 10,195 10-504,52-8 0,-1-2 0,-29 3 0,-316-5 0,174-3 0,176 3-317,0 1 1,0 0-1,-28 9 0,42-11 219,-17 5-6728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5:38:37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645 311 24575,'-54'-20'0,"51"19"0,-23-8 0,0 1 0,0 2 0,-29-4 0,47 9 0,0 0 0,1 1 0,-1 0 0,0 1 0,1 0 0,-1 0 0,0 0 0,1 1 0,-1 0 0,1 0 0,0 1 0,0 0 0,0 1 0,0-1 0,-10 9 0,-16 16 0,1 3 0,2 0 0,-27 38 0,25-32 0,15-12 0,0 0 0,1 1 0,1 1 0,2 0 0,1 1 0,0 0 0,3 1 0,0 0 0,-6 41 0,12-50 0,1 0 0,1 0 0,0 1 0,2-1 0,0 0 0,1 0 0,7 26 0,-6-34 0,1 1 0,1-1 0,0 0 0,0-1 0,2 1 0,-1-1 0,1 0 0,1 0 0,0-1 0,0 0 0,1-1 0,14 12 0,-11-10 0,0-1 0,1 0 0,1-1 0,0 0 0,0-2 0,0 1 0,1-2 0,0 0 0,1-1 0,-1 0 0,32 4 0,13 1 0,-31-4 0,0-2 0,32 0 0,50-2 0,164-5 0,-247-2 0,-1-1 0,0-2 0,0 0 0,-1-2 0,43-21 0,9-3 0,-4 2 0,-2-4 0,-2-2 0,-2-3 0,-1-3 0,108-95 0,-142 112 0,-4 3 0,0 0 0,-2-2 0,0-1 0,-2-1 0,28-41 0,-47 59 0,0 0 0,-1 0 0,0-1 0,0 1 0,-1-1 0,-1 0 0,0-1 0,0 1 0,-1-1 0,-1 1 0,0-1 0,0 1 0,-1-1 0,-3-20 0,0 19 0,0 0 0,-1 1 0,-1-1 0,0 1 0,0 0 0,-1 0 0,-1 1 0,0-1 0,-1 2 0,0-1 0,0 1 0,-16-15 0,4 4 0,-2 1 0,0 1 0,-1 1 0,-1 2 0,0 0 0,-1 1 0,-1 1 0,0 1 0,-50-16 0,33 17 0,0 1 0,-78-10 0,42 13 0,-126-7 0,63 13 0,-124 5 0,242 1 0,0 0 0,0 2 0,0 1 0,1 0 0,0 2 0,-30 16 0,35-12 0,1 1 0,0 0 0,2 2 0,-1 0 0,2 0 0,0 1 0,-20 34 0,6-12 0,7-5-195,0 2 0,3 0 0,1 1 0,2 1 0,1 0 0,-10 48 0,17-63-6631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8:49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3362 135 24575,'0'-1'0,"-1"0"0,1-1 0,-1 1 0,0 0 0,1 0 0,-1 0 0,0 0 0,0 0 0,0 0 0,0 0 0,0 0 0,0 0 0,0 0 0,0 1 0,0-1 0,0 0 0,0 1 0,-1-1 0,1 0 0,-2 1 0,-32-14 0,25 10 0,-9-2 0,-1 1 0,0 1 0,-31-3 0,-22-4 0,26 4 0,-1 1 0,1 3 0,-91 6 0,31 0 0,67-3 0,0 3 0,-66 10 0,44-4 0,-2-4 0,1-2 0,-73-6 0,12 0 0,-64-11 0,7 0 0,130 11 0,-55-9 0,23 1 0,1 0 0,38 4 0,-68-1 0,-38 6 0,-150 6 0,142 21 0,92-10 0,1 2 0,1 3 0,-96 44 0,146-59 0,0 2 0,-1 1 0,1 0 0,1 1 0,-1 0 0,2 1 0,-1 0 0,1 1 0,1 1 0,0-1 0,1 2 0,-11 15 0,9-10 0,1 1 0,0 1 0,2 0 0,0 1 0,1 0 0,1 0 0,-5 31 0,8-33 0,-4 22 0,1 1 0,-1 69 0,8-101 0,0 18 0,6 48 0,-4-66 0,0 0 0,1 0 0,0 0 0,1-1 0,0 1 0,0-1 0,1 0 0,8 11 0,24 36 0,-21-31 0,1 1 0,1-2 0,1-1 0,1 0 0,1-1 0,25 20 0,2-10 0,1-2 0,1-3 0,59 24 0,-28-17 0,59 28 0,-108-47 0,0-1 0,59 16 0,-10-4 0,-21-5 0,0-3 0,66 12 0,244 18 0,-237-37 0,-84-9 0,55 10 0,-61-6 0,58 1 0,-59-5 0,63 10 0,-41-4 0,0-3 0,0-2 0,70-6 0,-11 0 0,-98 1 0,-1 0 0,0-2 0,-1-1 0,1-1 0,-1-1 0,0-1 0,0-1 0,38-21 0,11-3 0,-62 28 0,372-176 0,-361 172 0,0 1 0,0 0 0,1 2 0,0 0 0,0 1 0,1 2 0,-1 0 0,1 1 0,26 2 0,23-4 0,-52 3 0,1-2 0,-1-1 0,0 0 0,0-1 0,0-2 0,-1 0 0,0 0 0,24-15 0,-34 15 0,0 0 0,0 0 0,-1-1 0,0 0 0,0 0 0,-1-1 0,0 0 0,-1 0 0,0-1 0,-1 0 0,1 0 0,-2 0 0,0-1 0,0 1 0,0-1 0,-2 0 0,3-13 0,0-18 0,-2-1 0,-1 1 0,-6-55 0,1 5 0,3 81 0,-1 0 0,-1 0 0,1 1 0,-2-1 0,1 1 0,-1-1 0,-1 1 0,0 0 0,-1 0 0,0 0 0,0 1 0,-1 0 0,0 0 0,0 0 0,-1 1 0,-11-11 0,-12-8 0,-2 1 0,0 2 0,-42-24 0,-46-35 0,103 68 0,3 4 0,1 0 0,0-1 0,1 0 0,-21-28 0,8 13-1365,12 18-5461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30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54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2963 322 24575,'-27'-1'0,"0"-2"0,0-1 0,-48-14 0,43 10 0,0 1 0,-34-3 0,-53-4 0,-55-2 0,-20 3 0,-14 0 0,-851 14 0,998 3 0,0 3 0,1 3 0,0 2 0,0 3 0,-86 34 0,113-37 0,0 1 0,1 2 0,0 1 0,1 2 0,1 0 0,1 3 0,1 0 0,1 2 0,0 0 0,2 2 0,1 1 0,1 1 0,-28 43 0,44-56 0,1 0 0,1 1 0,0-1 0,1 1 0,-4 24 0,2-9 0,3-15 0,0 0 0,2 0 0,-1 0 0,2 0 0,0 0 0,1 0 0,1 0 0,0 0 0,1 0 0,0 0 0,2 0 0,-1-1 0,2 0 0,10 21 0,-4-14 0,1-1 0,1-1 0,0 0 0,2-1 0,0 0 0,1-2 0,0 0 0,34 23 0,25 12 0,2-4 0,143 63 0,184 37 0,-260-105 0,1-7 0,175 19 0,-156-28 0,27 3 0,-36-5 0,-100-13 0,0-3 0,71 1 0,63-7 0,169-6 0,-308-1 0,-2-4 0,1-1 0,52-18 0,14-3 0,398-72 0,-191 43 0,-195 40 0,-82 15 0,-1-2 0,84-25 0,20-15 0,-82 28 0,124-53 0,-182 67 0,-2 2 0,0 0 0,-1 0 0,1-1 0,-1 0 0,0 0 0,0 0 0,7-8 0,-11 9 0,-1 1 0,1 0 0,-1-1 0,0 1 0,0-1 0,0 1 0,0-1 0,-1 1 0,1-1 0,-1 0 0,1 1 0,-1-1 0,0 0 0,0 1 0,0-1 0,0 0 0,-1 0 0,1 1 0,-1-1 0,0 1 0,1-1 0,-1 0 0,0 1 0,-2-4 0,-6-11 0,0 0 0,0 0 0,-2 1 0,0 1 0,0 0 0,-19-19 0,-90-77 0,90 86 0,-50-41 0,-2 4 0,-4 4 0,-130-67 0,-293-110 0,497 230 0,-213-85 0,-3 10 0,-354-76 0,238 97 0,131 45 0,11 2 0,107 2 0,-1 5 0,-134 10 0,17 25 0,66-7 0,-170 30 0,0 1 0,297-51-11,0 2-1,0 0 0,-25 11 0,8-4-1306,20-7-5508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29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8996 1465 24575,'-13'-2'0,"1"0"0,-1-1 0,1-1 0,0 0 0,0 0 0,0-2 0,1 1 0,0-1 0,0-1 0,0 0 0,-9-9 0,-26-13 0,-239-128 0,47 18 0,88 46 0,31 16 0,-201-112 0,-106 1 0,210 101 0,-166-51 0,111 45 0,225 75 0,-224-78 0,208 77 0,-1 3 0,-88-11 0,74 18 0,-10-2 0,-97 0 0,99 11 0,30-1 0,1 1 0,0 3 0,-107 21 0,-131 44 0,-235 70 0,318-75 0,-38 13 0,129-39 0,-142 26 0,218-54 0,-96 16 0,-314 78 0,359-82 0,-70 14 0,21-11 0,-75 9 0,120-18 0,-147 43 0,149-33 0,-146 46 0,173-52 0,-74 31 0,69-26 0,55-19 0,0 1 0,1 0 0,-33 16 0,-143 74 0,12-6 0,10-5 0,65-36 0,49-20 0,-87 31 0,110-47 0,-24 7-28,34-13-306,1 2 0,0 0-1,-30 18 1,40-18-6492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1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85 24575,'-1'27'0,"-2"-1"0,-1 0 0,-14 49 0,11-50 0,0 1 0,2 0 0,-3 52 0,6 0 0,0-38 0,2 0 0,1 0 0,9 46 0,-4-61 0,1-1 0,2 0 0,0-1 0,2 0 0,0 0 0,2-1 0,0-1 0,20 24 0,22 22 0,64 59 0,-112-118 0,8 5 0,0 0 0,1 0 0,0-1 0,1-1 0,0-1 0,1-1 0,0 0 0,1-1 0,0-1 0,0-1 0,0 0 0,1-2 0,-1 0 0,1-1 0,31 0 0,-46-3 0,-1-1 0,0 0 0,0-1 0,1 1 0,-1-1 0,0 1 0,0-1 0,0 0 0,-1-1 0,1 1 0,0-1 0,-1 1 0,0-1 0,1 0 0,-1-1 0,0 1 0,-1 0 0,5-7 0,5-8 0,-1-1 0,13-30 0,-16 31 0,8-23 0,-1-2 0,-3 1 0,12-72 0,1-108 0,-17 142 0,-6-131 0,-3 114 0,-1 72 0,-2 1 0,0 0 0,-2-1 0,0 2 0,-2-1 0,-16-33 0,24 55 0,-1 0 0,0 0 0,1 0 0,-1 1 0,0-1 0,0 0 0,0 1 0,0-1 0,0 0 0,0 1 0,0 0 0,0-1 0,-1 1 0,1 0 0,0-1 0,-1 1 0,0 0 0,1 0 0,-1 0 0,1 0 0,-1 0 0,0 1 0,0-1 0,0 0 0,1 1 0,-1 0 0,0-1 0,0 1 0,-2 0 0,-2 1 0,1 0 0,-1 1 0,1 0 0,-1 0 0,1 1 0,0-1 0,0 1 0,-8 6 0,-287 211 0,284-206-1365,4-1-5461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2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0 24575,'-1'0'0,"0"1"0,0-1 0,0 1 0,-1-1 0,1 1 0,0 0 0,0-1 0,0 1 0,1 0 0,-1 0 0,0 0 0,0 0 0,0-1 0,0 1 0,1 0 0,-1 0 0,1 1 0,-1-1 0,0 0 0,1 0 0,0 0 0,-1 0 0,1 0 0,0 0 0,0 1 0,-1-1 0,1 2 0,-4 39 0,3-37 0,-2 446 0,6-230 0,-3-206-170,-1 1-1,0-1 0,-1 0 1,0 1-1,-1-1 0,-1 0 1,-11 29-1,7-30-6655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2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714 21 24575,'0'-1'0,"0"0"0,1 0 0,-1 0 0,0 0 0,1 0 0,-1 0 0,1 0 0,-1 0 0,1 0 0,-1 0 0,1 1 0,0-1 0,0 0 0,-1 0 0,1 0 0,0 1 0,0-1 0,0 0 0,0 1 0,-1-1 0,1 1 0,0-1 0,0 1 0,0 0 0,0-1 0,0 1 0,0 0 0,1-1 0,-1 1 0,0 0 0,0 0 0,0 0 0,0 0 0,0 0 0,0 0 0,0 1 0,0-1 0,0 0 0,2 1 0,3 0 0,-1 0 0,1 0 0,-1 0 0,1 1 0,-1 0 0,7 3 0,18 17 0,-1 1 0,-1 2 0,0 1 0,-3 0 0,44 59 0,-49-60 0,160 211 0,-157-206 0,-1 2 0,-2 0 0,-2 1 0,-1 1 0,-1 0 0,-2 2 0,-2-1 0,-1 2 0,-1-1 0,-2 1 0,3 52 0,-1-14 0,-4-39 0,1 67 0,-7-92 0,0 1 0,-2-1 0,1 1 0,-1-1 0,-1 0 0,0 0 0,-1 0 0,0 0 0,-1-1 0,-5 11 0,4-13 0,0-1 0,0 0 0,0 0 0,-1-1 0,0 0 0,0 0 0,-1 0 0,0-1 0,0 0 0,-17 7 0,-11 4 0,-44 12 0,77-27 0,-94 27 0,-152 23 0,-106-7 0,226-29 0,-173-6 0,300-9 0,-24-4 0,39-4 0,44-7 0,-54 14 0,79-16 0,1 3 0,0 4 0,126 1 0,-30-4 0,-7 0 0,484 14-1365,-634-1-5461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3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264 1 24575,'43'41'0,"11"12"0,107 82 0,-31-49 0,-60-42 0,95 79 0,-161-120 0,0 0 0,-1 1 0,0-1 0,1 1 0,-1 0 0,-1-1 0,1 1 0,-1 1 0,1-1 0,-1 0 0,0 1 0,-1-1 0,1 1 0,-1-1 0,0 1 0,0 0 0,0 0 0,-1 0 0,1 6 0,-2-5 0,0 0 0,0-1 0,-1 1 0,1 0 0,-1-1 0,-1 1 0,1-1 0,-1 1 0,0-1 0,0 0 0,0 0 0,-1-1 0,0 1 0,0-1 0,-6 7 0,-15 10 0,-1 0 0,-1-2 0,-1-1 0,0-1 0,-41 18 0,-159 51 0,178-73 0,0-2 0,-90 8 0,115-16 0,23-3 0,0 0 0,1 0 0,-1 0 0,1 0 0,-1 0 0,1 1 0,-1-1 0,1 1 0,-1-1 0,1 1 0,0 0 0,-1-1 0,1 1 0,0 0 0,-1 0 0,1 0 0,-1 1 0,1-1 0,1-1 0,0 1 0,0 0 0,0-1 0,0 1 0,0 0 0,0-1 0,0 1 0,0 0 0,0-1 0,0 1 0,0 0 0,0-1 0,1 1 0,-1 0 0,0-1 0,0 1 0,1 0 0,-1-1 0,1 1 0,-1-1 0,0 1 0,1-1 0,-1 1 0,1-1 0,0 1 0,8 7 0,0 0 0,0-1 0,17 10 0,-9-6 0,3 4 0,-1 0 0,0 0 0,-1 2 0,-1 0 0,23 31 0,-36-43 0,-1 0 0,0 0 0,0 0 0,0 0 0,-1 0 0,1 1 0,-1-1 0,-1 1 0,1 0 0,-1-1 0,0 1 0,0 0 0,0 0 0,-1 0 0,0-1 0,0 1 0,-1 0 0,0 0 0,0 0 0,0 0 0,0-1 0,-1 1 0,0-1 0,0 1 0,-1-1 0,0 0 0,1 0 0,-8 9 0,-7 5 0,-1-2 0,-1 0 0,-1-1 0,0-1 0,-1 0 0,0-2 0,-27 12 0,-2 4 0,-68 31-1365,102-52-5461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4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1150 1 24575,'-18'1'0,"0"0"0,0 2 0,0 0 0,1 1 0,-21 7 0,-85 39 0,90-36 0,-135 64 0,-168 107 0,305-166 0,1 1 0,1 2 0,1 1 0,1 1 0,1 1 0,1 1 0,2 2 0,0 0 0,2 1 0,2 2 0,-18 33 0,23-39 0,10-18 0,-1 0 0,1 0 0,1 0 0,0 1 0,0-1 0,-4 15 0,7-20 0,0-1 0,0 0 0,0 1 0,0-1 0,0 1 0,0-1 0,0 0 0,1 1 0,-1-1 0,0 0 0,1 1 0,-1-1 0,1 0 0,-1 1 0,1-1 0,0 0 0,0 0 0,1 2 0,0-2 0,0 1 0,0 0 0,0-1 0,0 0 0,1 1 0,-1-1 0,0 0 0,1 0 0,-1 0 0,1-1 0,-1 1 0,1-1 0,3 1 0,39 4 0,0-3 0,74-5 0,-27 0 0,-29 2 32,81 2-351,0-7 0,172-30 0,-79-12 310,237-39-17,-418 81 346,1 4 0,103 8 0,-150-5-320,0 0 0,0 1 0,-1 0 0,1 1 0,14 6 0,-65-17 0,5-9-455,1-3 0,-55-39 0,68 42-6371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1:18:55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0 24575,'-5'8'0,"1"-1"0,0 1 0,0 0 0,0 0 0,1 0 0,0 0 0,1 1 0,0-1 0,-2 14 0,-3 11 0,-121 523 0,102-363 0,21-148 0,2 0 0,3 56 0,-2 41 0,-23 10 0,20-129 13,0 0 0,-2-1 0,-19 40 0,3-3-1430,17-42-5409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2:23:16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24575,'26'-1'0,"-1"2"0,1 1 0,26 5 0,-43-5 0,0 1 0,1 0 0,-1 0 0,-1 1 0,1 0 0,-1 1 0,1 0 0,-1 0 0,0 1 0,-1-1 0,10 11 0,43 37 0,-42-38 0,-1 0 0,0 2 0,28 35 0,6 27 0,-4 3 0,53 126 0,-69-129 0,-25-57 0,2-1 0,0 0 0,2 0 0,0-1 0,1 0 0,23 30 0,-31-47 0,-1-1 0,1 1 0,0-1 0,0 0 0,0 0 0,0 0 0,0-1 0,0 1 0,1-1 0,-1 1 0,0-1 0,1 0 0,-1 0 0,1-1 0,-1 1 0,1-1 0,0 1 0,-1-1 0,1 0 0,-1-1 0,1 1 0,-1-1 0,1 1 0,-1-1 0,1 0 0,6-3 0,7-4 0,0 0 0,0-2 0,0 0 0,15-12 0,8-5 0,437-286 0,-359 231 0,102-82 0,-98 70 0,-57 41 0,64-69 0,-82 77 0,-41 38-68,21-18-256,-2-1 0,0-1-1,23-36 1,-41 53-6502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image" Target="../media/image34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1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6139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Signed Unsigned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B0A019-2A71-574A-DDD3-9AB6C323B33C}"/>
              </a:ext>
            </a:extLst>
          </p:cNvPr>
          <p:cNvSpPr/>
          <p:nvPr/>
        </p:nvSpPr>
        <p:spPr>
          <a:xfrm>
            <a:off x="659726" y="2789383"/>
            <a:ext cx="1071418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E37C14-DD72-E8DD-6474-96711E8ECF03}"/>
              </a:ext>
            </a:extLst>
          </p:cNvPr>
          <p:cNvSpPr/>
          <p:nvPr/>
        </p:nvSpPr>
        <p:spPr>
          <a:xfrm>
            <a:off x="824639" y="5551055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38A26-02BA-7362-BBA8-1C413B714E74}"/>
              </a:ext>
            </a:extLst>
          </p:cNvPr>
          <p:cNvSpPr/>
          <p:nvPr/>
        </p:nvSpPr>
        <p:spPr>
          <a:xfrm>
            <a:off x="659727" y="258617"/>
            <a:ext cx="10714181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A1393D-C942-AF8A-BA71-53F8596FCA8E}"/>
              </a:ext>
            </a:extLst>
          </p:cNvPr>
          <p:cNvSpPr/>
          <p:nvPr/>
        </p:nvSpPr>
        <p:spPr>
          <a:xfrm>
            <a:off x="659727" y="1306945"/>
            <a:ext cx="10714181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E1289-B872-E4FD-1E8C-AE8A0F0237DF}"/>
              </a:ext>
            </a:extLst>
          </p:cNvPr>
          <p:cNvSpPr/>
          <p:nvPr/>
        </p:nvSpPr>
        <p:spPr>
          <a:xfrm>
            <a:off x="659726" y="1995053"/>
            <a:ext cx="10714181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C2746-6E58-A719-08F8-4008C557D4C4}"/>
              </a:ext>
            </a:extLst>
          </p:cNvPr>
          <p:cNvSpPr txBox="1"/>
          <p:nvPr/>
        </p:nvSpPr>
        <p:spPr>
          <a:xfrm>
            <a:off x="895927" y="5839875"/>
            <a:ext cx="251754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100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52EE4-C82E-4781-D6BD-C23DD488C97C}"/>
              </a:ext>
            </a:extLst>
          </p:cNvPr>
          <p:cNvSpPr txBox="1"/>
          <p:nvPr/>
        </p:nvSpPr>
        <p:spPr>
          <a:xfrm>
            <a:off x="3827777" y="5841896"/>
            <a:ext cx="261112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50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250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13675-14A1-5B4F-DBB9-20785AD56180}"/>
              </a:ext>
            </a:extLst>
          </p:cNvPr>
          <p:cNvSpPr/>
          <p:nvPr/>
        </p:nvSpPr>
        <p:spPr>
          <a:xfrm>
            <a:off x="845753" y="4664364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CreatePlayerValue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6EA4-8A62-F0FC-A036-3BF1BEA68DA4}"/>
              </a:ext>
            </a:extLst>
          </p:cNvPr>
          <p:cNvSpPr txBox="1"/>
          <p:nvPr/>
        </p:nvSpPr>
        <p:spPr>
          <a:xfrm>
            <a:off x="874810" y="4892024"/>
            <a:ext cx="295296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3000 200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5CEA0-5BFB-16B4-70BE-46A2C688C13A}"/>
              </a:ext>
            </a:extLst>
          </p:cNvPr>
          <p:cNvSpPr txBox="1"/>
          <p:nvPr/>
        </p:nvSpPr>
        <p:spPr>
          <a:xfrm>
            <a:off x="4356444" y="4925415"/>
            <a:ext cx="27841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250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5EFBFA-EDE9-1DFD-F8B3-12D5CE9E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78" y="2533486"/>
            <a:ext cx="8916644" cy="22767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38F57F-D899-1C3A-82B2-8065EDDC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78" y="-74368"/>
            <a:ext cx="9250066" cy="24292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EBF9447-B4DE-E6AD-8471-B3BEBBD07967}"/>
                  </a:ext>
                </a:extLst>
              </p14:cNvPr>
              <p14:cNvContentPartPr/>
              <p14:nvPr/>
            </p14:nvContentPartPr>
            <p14:xfrm>
              <a:off x="6361770" y="3409485"/>
              <a:ext cx="2030760" cy="8683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EBF9447-B4DE-E6AD-8471-B3BEBBD079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5650" y="3403365"/>
                <a:ext cx="2043000" cy="8805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CD56287-F401-A686-28E7-7076C7065F76}"/>
              </a:ext>
            </a:extLst>
          </p:cNvPr>
          <p:cNvSpPr txBox="1"/>
          <p:nvPr/>
        </p:nvSpPr>
        <p:spPr>
          <a:xfrm>
            <a:off x="471054" y="197346"/>
            <a:ext cx="534312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Ref</a:t>
            </a:r>
            <a:r>
              <a:rPr lang="ko-KR" altLang="en-US" dirty="0"/>
              <a:t>는 포인터에서 포인터 문법을 사용하지 않고도</a:t>
            </a:r>
            <a:endParaRPr lang="en-US" altLang="ko-KR" dirty="0"/>
          </a:p>
          <a:p>
            <a:r>
              <a:rPr lang="ko-KR" altLang="en-US" dirty="0"/>
              <a:t>곧바로 그 주소에 </a:t>
            </a:r>
            <a:r>
              <a:rPr lang="ko-KR" altLang="en-US" dirty="0" err="1"/>
              <a:t>접근할수</a:t>
            </a:r>
            <a:r>
              <a:rPr lang="ko-KR" altLang="en-US" dirty="0"/>
              <a:t> 있다는 간편성이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어셈블리어로 </a:t>
            </a:r>
            <a:r>
              <a:rPr lang="ko-KR" altLang="en-US" dirty="0" err="1"/>
              <a:t>변환될때</a:t>
            </a:r>
            <a:r>
              <a:rPr lang="ko-KR" altLang="en-US" dirty="0"/>
              <a:t> 완전히 동일한 작업을</a:t>
            </a:r>
            <a:endParaRPr lang="en-US" altLang="ko-KR" dirty="0"/>
          </a:p>
          <a:p>
            <a:r>
              <a:rPr lang="ko-KR" altLang="en-US" dirty="0"/>
              <a:t>하게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82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16722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Cast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9667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6E4B2-5605-0344-87A4-8E53187CAF65}"/>
              </a:ext>
            </a:extLst>
          </p:cNvPr>
          <p:cNvSpPr txBox="1"/>
          <p:nvPr/>
        </p:nvSpPr>
        <p:spPr>
          <a:xfrm>
            <a:off x="254524" y="197962"/>
            <a:ext cx="1129187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뭐든 </a:t>
            </a:r>
            <a:r>
              <a:rPr lang="en-US" altLang="ko-KR" dirty="0" err="1"/>
              <a:t>Lvalue</a:t>
            </a:r>
            <a:r>
              <a:rPr lang="ko-KR" altLang="en-US" dirty="0"/>
              <a:t>와 </a:t>
            </a:r>
            <a:r>
              <a:rPr lang="en-US" altLang="ko-KR" dirty="0" err="1"/>
              <a:t>Rvalue</a:t>
            </a:r>
            <a:r>
              <a:rPr lang="en-US" altLang="ko-KR" dirty="0"/>
              <a:t> </a:t>
            </a:r>
            <a:r>
              <a:rPr lang="ko-KR" altLang="en-US" dirty="0"/>
              <a:t>자료형이 다르다면 형변이다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           bool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Value = true;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큰 분류로 </a:t>
            </a:r>
            <a:r>
              <a:rPr lang="en-US" altLang="ko-KR" dirty="0"/>
              <a:t>2</a:t>
            </a:r>
            <a:r>
              <a:rPr lang="ko-KR" altLang="en-US" dirty="0"/>
              <a:t>가지 형변환이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암시적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 </a:t>
            </a:r>
            <a:r>
              <a:rPr lang="ko-KR" altLang="en-US" dirty="0" err="1"/>
              <a:t>형변환</a:t>
            </a:r>
            <a:r>
              <a:rPr lang="ko-KR" altLang="en-US" dirty="0"/>
              <a:t> 연산자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스타일 명시적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Value = (int)true;</a:t>
            </a:r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스타일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r>
              <a:rPr lang="ko-KR" altLang="en-US" dirty="0" err="1"/>
              <a:t>값대</a:t>
            </a:r>
            <a:r>
              <a:rPr lang="ko-KR" altLang="en-US" dirty="0"/>
              <a:t> 값의 </a:t>
            </a:r>
            <a:r>
              <a:rPr lang="ko-KR" altLang="en-US" dirty="0" err="1"/>
              <a:t>형변환이고</a:t>
            </a:r>
            <a:endParaRPr lang="en-US" altLang="ko-KR" dirty="0"/>
          </a:p>
          <a:p>
            <a:r>
              <a:rPr lang="ko-KR" altLang="en-US" dirty="0"/>
              <a:t>특히나 양측 메모리 크기가 서로 다를 때는 더더욱 명시하라고 권장</a:t>
            </a:r>
            <a:r>
              <a:rPr lang="en-US" altLang="ko-KR" dirty="0"/>
              <a:t>(C++ </a:t>
            </a:r>
            <a:r>
              <a:rPr lang="ko-KR" altLang="en-US" dirty="0"/>
              <a:t>공식 홈페이지에서</a:t>
            </a:r>
            <a:r>
              <a:rPr lang="en-US" altLang="ko-KR" dirty="0"/>
              <a:t>)</a:t>
            </a:r>
            <a:r>
              <a:rPr lang="ko-KR" altLang="en-US" dirty="0"/>
              <a:t>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Value = </a:t>
            </a:r>
            <a:r>
              <a:rPr lang="en-US" altLang="ko-KR" dirty="0" err="1"/>
              <a:t>static_cast</a:t>
            </a:r>
            <a:r>
              <a:rPr lang="en-US" altLang="ko-KR" dirty="0"/>
              <a:t>&lt;int&gt;(true);</a:t>
            </a:r>
          </a:p>
          <a:p>
            <a:r>
              <a:rPr lang="en-US" altLang="ko-KR" dirty="0" err="1"/>
              <a:t>Static_cast</a:t>
            </a:r>
            <a:r>
              <a:rPr lang="ko-KR" altLang="en-US" dirty="0"/>
              <a:t>를 </a:t>
            </a:r>
            <a:r>
              <a:rPr lang="ko-KR" altLang="en-US" dirty="0" err="1"/>
              <a:t>할때는</a:t>
            </a:r>
            <a:r>
              <a:rPr lang="ko-KR" altLang="en-US" dirty="0"/>
              <a:t> 언제나 주의하고 값을 예상해야 하지만</a:t>
            </a:r>
            <a:endParaRPr lang="en-US" altLang="ko-KR" dirty="0"/>
          </a:p>
          <a:p>
            <a:r>
              <a:rPr lang="ko-KR" altLang="en-US" dirty="0"/>
              <a:t>큰 메모리를 작은 메모리 영역에 </a:t>
            </a:r>
            <a:r>
              <a:rPr lang="ko-KR" altLang="en-US" dirty="0" err="1"/>
              <a:t>복사할때</a:t>
            </a:r>
            <a:r>
              <a:rPr lang="ko-KR" altLang="en-US" dirty="0"/>
              <a:t> 특히 주의해야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Bool Test = 1321312;</a:t>
            </a:r>
          </a:p>
          <a:p>
            <a:r>
              <a:rPr lang="ko-KR" altLang="en-US" dirty="0"/>
              <a:t>이때 값이 변형 소실 혹은 상실한다고 말합니다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1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7EB6E-3EED-A492-3001-512F60FC63D2}"/>
              </a:ext>
            </a:extLst>
          </p:cNvPr>
          <p:cNvSpPr txBox="1"/>
          <p:nvPr/>
        </p:nvSpPr>
        <p:spPr>
          <a:xfrm>
            <a:off x="402307" y="2414690"/>
            <a:ext cx="104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값은 </a:t>
            </a:r>
            <a:r>
              <a:rPr lang="en-US" altLang="ko-KR" dirty="0"/>
              <a:t>8</a:t>
            </a:r>
            <a:r>
              <a:rPr lang="ko-KR" altLang="en-US" dirty="0"/>
              <a:t>바이트의 크기를 가진 정수라고 보면 되는데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바이트 밖에 안되기 때문에 </a:t>
            </a:r>
            <a:r>
              <a:rPr lang="ko-KR" altLang="en-US" dirty="0" err="1"/>
              <a:t>왠만하면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바이트 </a:t>
            </a:r>
            <a:r>
              <a:rPr lang="ko-KR" altLang="en-US" dirty="0" err="1"/>
              <a:t>정수값을</a:t>
            </a:r>
            <a:r>
              <a:rPr lang="ko-KR" altLang="en-US" dirty="0"/>
              <a:t> 사용해서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ko-KR" altLang="en-US" dirty="0" err="1"/>
              <a:t>확인하는게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F7B95-59DB-0141-E398-F0C55864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1" y="320980"/>
            <a:ext cx="9088118" cy="1819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B456E5-755E-2285-AD51-873A5D98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1" y="3784501"/>
            <a:ext cx="947869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4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3F1AD8-BF03-DE8A-B539-C7DB618C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22" y="836519"/>
            <a:ext cx="6391509" cy="24885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0C641B0-EE09-4063-5117-8A75DF8C0161}"/>
                  </a:ext>
                </a:extLst>
              </p14:cNvPr>
              <p14:cNvContentPartPr/>
              <p14:nvPr/>
            </p14:nvContentPartPr>
            <p14:xfrm>
              <a:off x="5891575" y="2261709"/>
              <a:ext cx="703080" cy="454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0C641B0-EE09-4063-5117-8A75DF8C01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5455" y="2255589"/>
                <a:ext cx="715320" cy="4669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D0C9346-9481-1DF8-73C3-03B93E602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22" y="3790522"/>
            <a:ext cx="6201640" cy="3067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0000C-4034-A1E1-A1D9-C8680A69E085}"/>
              </a:ext>
            </a:extLst>
          </p:cNvPr>
          <p:cNvSpPr txBox="1"/>
          <p:nvPr/>
        </p:nvSpPr>
        <p:spPr>
          <a:xfrm>
            <a:off x="337652" y="290326"/>
            <a:ext cx="815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주소값이</a:t>
            </a:r>
            <a:r>
              <a:rPr lang="ko-KR" altLang="en-US" dirty="0"/>
              <a:t> 계속 변경되므로 값 고정 기능을 통해서 좀더 편하게 </a:t>
            </a:r>
            <a:r>
              <a:rPr lang="ko-KR" altLang="en-US" dirty="0" err="1"/>
              <a:t>볼수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05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15583ED-83E3-7D5B-FCCC-C41D3DE5A675}"/>
              </a:ext>
            </a:extLst>
          </p:cNvPr>
          <p:cNvSpPr/>
          <p:nvPr/>
        </p:nvSpPr>
        <p:spPr>
          <a:xfrm>
            <a:off x="3934690" y="3184197"/>
            <a:ext cx="7309908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647C5C-0E04-B9EB-D501-435820CB5834}"/>
              </a:ext>
            </a:extLst>
          </p:cNvPr>
          <p:cNvSpPr/>
          <p:nvPr/>
        </p:nvSpPr>
        <p:spPr>
          <a:xfrm>
            <a:off x="3934691" y="653431"/>
            <a:ext cx="7309908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EE1128-A176-00C1-C245-7FF3F58AA397}"/>
              </a:ext>
            </a:extLst>
          </p:cNvPr>
          <p:cNvSpPr/>
          <p:nvPr/>
        </p:nvSpPr>
        <p:spPr>
          <a:xfrm>
            <a:off x="3934691" y="1701759"/>
            <a:ext cx="7309908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A1AA89-DA1C-619B-FBF5-78262809CC62}"/>
              </a:ext>
            </a:extLst>
          </p:cNvPr>
          <p:cNvSpPr/>
          <p:nvPr/>
        </p:nvSpPr>
        <p:spPr>
          <a:xfrm>
            <a:off x="3934690" y="2389867"/>
            <a:ext cx="7309908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FEED5-10F0-9A27-159B-922178ED434B}"/>
              </a:ext>
            </a:extLst>
          </p:cNvPr>
          <p:cNvSpPr txBox="1"/>
          <p:nvPr/>
        </p:nvSpPr>
        <p:spPr>
          <a:xfrm>
            <a:off x="337652" y="290326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에서 다음과 같이 변수를 선언했다고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280D55-8135-69C6-AFC1-620A95A6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7" y="917409"/>
            <a:ext cx="3019846" cy="23815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CA412B-B98B-E935-7951-E17A564DA592}"/>
              </a:ext>
            </a:extLst>
          </p:cNvPr>
          <p:cNvSpPr/>
          <p:nvPr/>
        </p:nvSpPr>
        <p:spPr>
          <a:xfrm>
            <a:off x="4091233" y="5940591"/>
            <a:ext cx="6962409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9B37F-0A80-84A8-E0A4-A0557FA01B6E}"/>
              </a:ext>
            </a:extLst>
          </p:cNvPr>
          <p:cNvSpPr txBox="1"/>
          <p:nvPr/>
        </p:nvSpPr>
        <p:spPr>
          <a:xfrm>
            <a:off x="4169004" y="6194471"/>
            <a:ext cx="13739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7BDDB-C70C-65DE-1F08-AEC1AA0A3B47}"/>
              </a:ext>
            </a:extLst>
          </p:cNvPr>
          <p:cNvSpPr txBox="1"/>
          <p:nvPr/>
        </p:nvSpPr>
        <p:spPr>
          <a:xfrm>
            <a:off x="5590119" y="6194471"/>
            <a:ext cx="13739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99213-7551-2E11-7F65-8DF1B7A79E8A}"/>
              </a:ext>
            </a:extLst>
          </p:cNvPr>
          <p:cNvSpPr txBox="1"/>
          <p:nvPr/>
        </p:nvSpPr>
        <p:spPr>
          <a:xfrm>
            <a:off x="7037182" y="6204569"/>
            <a:ext cx="13739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1813B1-012B-A31E-9B3D-E5C9F41DC629}"/>
              </a:ext>
            </a:extLst>
          </p:cNvPr>
          <p:cNvSpPr/>
          <p:nvPr/>
        </p:nvSpPr>
        <p:spPr>
          <a:xfrm>
            <a:off x="4091232" y="4875224"/>
            <a:ext cx="6962409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755A65-183B-C94C-5CDC-AAA52F3F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53675" y="4881206"/>
            <a:ext cx="8621328" cy="18195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71A97F-526C-B715-109C-55E154BE097A}"/>
              </a:ext>
            </a:extLst>
          </p:cNvPr>
          <p:cNvSpPr txBox="1"/>
          <p:nvPr/>
        </p:nvSpPr>
        <p:spPr>
          <a:xfrm>
            <a:off x="4121846" y="5156241"/>
            <a:ext cx="13739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_Test0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BD691-C18C-EFCE-5A2B-696119546F54}"/>
              </a:ext>
            </a:extLst>
          </p:cNvPr>
          <p:cNvSpPr txBox="1"/>
          <p:nvPr/>
        </p:nvSpPr>
        <p:spPr>
          <a:xfrm>
            <a:off x="5542961" y="5156241"/>
            <a:ext cx="137395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35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FFEAAD-74BD-E73A-2B14-DD05A0E9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6" y="1658607"/>
            <a:ext cx="8621328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7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47515-E6D3-336A-711D-8AD593D94467}"/>
              </a:ext>
            </a:extLst>
          </p:cNvPr>
          <p:cNvSpPr txBox="1"/>
          <p:nvPr/>
        </p:nvSpPr>
        <p:spPr>
          <a:xfrm>
            <a:off x="337652" y="290326"/>
            <a:ext cx="7532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 이 함수를 </a:t>
            </a:r>
            <a:r>
              <a:rPr lang="ko-KR" altLang="en-US" dirty="0" err="1"/>
              <a:t>실행시켰을때</a:t>
            </a:r>
            <a:r>
              <a:rPr lang="ko-KR" altLang="en-US" dirty="0"/>
              <a:t> 필요한 메모리 크기를 미리 조사해서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 </a:t>
            </a:r>
            <a:r>
              <a:rPr lang="ko-KR" altLang="en-US" dirty="0" err="1"/>
              <a:t>결정나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 </a:t>
            </a:r>
            <a:r>
              <a:rPr lang="ko-KR" altLang="en-US" dirty="0" err="1"/>
              <a:t>쪽같은</a:t>
            </a:r>
            <a:r>
              <a:rPr lang="ko-KR" altLang="en-US" dirty="0"/>
              <a:t> 함수는 실행하면 이미 </a:t>
            </a:r>
            <a:r>
              <a:rPr lang="en-US" altLang="ko-KR" dirty="0"/>
              <a:t>16</a:t>
            </a:r>
            <a:r>
              <a:rPr lang="ko-KR" altLang="en-US" dirty="0"/>
              <a:t>바이트 할당하고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6DF59-2D82-ED34-F5D1-78ED4663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52" y="2004948"/>
            <a:ext cx="8430802" cy="924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6D320-4BD5-1700-F345-8160381C46C4}"/>
              </a:ext>
            </a:extLst>
          </p:cNvPr>
          <p:cNvSpPr txBox="1"/>
          <p:nvPr/>
        </p:nvSpPr>
        <p:spPr>
          <a:xfrm>
            <a:off x="504825" y="3429000"/>
            <a:ext cx="10363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인자는 특이성이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첫번째 인자의 다음 인자는 포인터의 바이트 크기와 동일한 크기 만큼 떨어져 있어야 한다는 규칙이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포인터의 크기는 </a:t>
            </a:r>
            <a:r>
              <a:rPr lang="en-US" altLang="ko-KR" dirty="0"/>
              <a:t>8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 인자 </a:t>
            </a:r>
            <a:r>
              <a:rPr lang="en-US" altLang="ko-KR" dirty="0"/>
              <a:t>=&gt; 8</a:t>
            </a:r>
            <a:r>
              <a:rPr lang="ko-KR" altLang="en-US" dirty="0"/>
              <a:t>바이트 떨어진 주소에 다음 인자가 존재해야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78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53B733-8757-7DB6-7F6D-BF9349F3C3F3}"/>
              </a:ext>
            </a:extLst>
          </p:cNvPr>
          <p:cNvSpPr/>
          <p:nvPr/>
        </p:nvSpPr>
        <p:spPr>
          <a:xfrm>
            <a:off x="3934690" y="3184197"/>
            <a:ext cx="7309908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68C8D3-F4B3-B28B-73DD-4FD0BDB98B46}"/>
              </a:ext>
            </a:extLst>
          </p:cNvPr>
          <p:cNvSpPr/>
          <p:nvPr/>
        </p:nvSpPr>
        <p:spPr>
          <a:xfrm>
            <a:off x="3934691" y="653431"/>
            <a:ext cx="7309908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305F01-47E2-2F16-BADA-AFA8BBDBE74D}"/>
              </a:ext>
            </a:extLst>
          </p:cNvPr>
          <p:cNvSpPr/>
          <p:nvPr/>
        </p:nvSpPr>
        <p:spPr>
          <a:xfrm>
            <a:off x="3934691" y="1701759"/>
            <a:ext cx="7309908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8910-A9EC-BDF3-5051-4C91F8CFE9EE}"/>
              </a:ext>
            </a:extLst>
          </p:cNvPr>
          <p:cNvSpPr/>
          <p:nvPr/>
        </p:nvSpPr>
        <p:spPr>
          <a:xfrm>
            <a:off x="3934690" y="2389867"/>
            <a:ext cx="7309908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C631C-EB4F-CF79-C8ED-8D0E96E6E51F}"/>
              </a:ext>
            </a:extLst>
          </p:cNvPr>
          <p:cNvSpPr/>
          <p:nvPr/>
        </p:nvSpPr>
        <p:spPr>
          <a:xfrm>
            <a:off x="4091233" y="5940591"/>
            <a:ext cx="6962409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769B31-51D0-E496-63B6-7EECFCBCD9B0}"/>
              </a:ext>
            </a:extLst>
          </p:cNvPr>
          <p:cNvSpPr/>
          <p:nvPr/>
        </p:nvSpPr>
        <p:spPr>
          <a:xfrm>
            <a:off x="4091232" y="4875224"/>
            <a:ext cx="6962409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0C3E8-2592-CEF1-ACC5-6585921C6C00}"/>
              </a:ext>
            </a:extLst>
          </p:cNvPr>
          <p:cNvSpPr txBox="1"/>
          <p:nvPr/>
        </p:nvSpPr>
        <p:spPr>
          <a:xfrm>
            <a:off x="337652" y="2903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가변인자란 무어</a:t>
            </a:r>
          </a:p>
        </p:txBody>
      </p:sp>
    </p:spTree>
    <p:extLst>
      <p:ext uri="{BB962C8B-B14F-4D97-AF65-F5344CB8AC3E}">
        <p14:creationId xmlns:p14="http://schemas.microsoft.com/office/powerpoint/2010/main" val="217824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B59C7F-26AD-4568-75D4-059FD415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14" y="4438650"/>
            <a:ext cx="8849246" cy="11287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3C4D9E-3EC3-7B0A-6E09-68317E845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0" y="676115"/>
            <a:ext cx="9735909" cy="2286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DCDA159-7F2E-1F9E-A2ED-350A1FB0B324}"/>
                  </a:ext>
                </a:extLst>
              </p14:cNvPr>
              <p14:cNvContentPartPr/>
              <p14:nvPr/>
            </p14:nvContentPartPr>
            <p14:xfrm>
              <a:off x="3685485" y="1027725"/>
              <a:ext cx="1422360" cy="5940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DCDA159-7F2E-1F9E-A2ED-350A1FB0B3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9365" y="1021605"/>
                <a:ext cx="14346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D3C2B93-CBA7-8797-445C-5FAB37FE0B0F}"/>
                  </a:ext>
                </a:extLst>
              </p14:cNvPr>
              <p14:cNvContentPartPr/>
              <p14:nvPr/>
            </p14:nvContentPartPr>
            <p14:xfrm>
              <a:off x="2409645" y="3838605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D3C2B93-CBA7-8797-445C-5FAB37FE0B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3525" y="383248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95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03518-3F08-60DA-EFA0-F3A1FA8D2125}"/>
              </a:ext>
            </a:extLst>
          </p:cNvPr>
          <p:cNvSpPr txBox="1"/>
          <p:nvPr/>
        </p:nvSpPr>
        <p:spPr>
          <a:xfrm>
            <a:off x="849745" y="424873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Signed int &lt;= </a:t>
            </a:r>
            <a:r>
              <a:rPr lang="ko-KR" altLang="en-US" dirty="0"/>
              <a:t>부호 있는 정수</a:t>
            </a:r>
            <a:endParaRPr lang="en-US" altLang="ko-KR" dirty="0"/>
          </a:p>
          <a:p>
            <a:r>
              <a:rPr lang="en-US" altLang="ko-KR" dirty="0"/>
              <a:t>Unsigned int &lt;= </a:t>
            </a:r>
            <a:r>
              <a:rPr lang="ko-KR" altLang="en-US" dirty="0"/>
              <a:t>부호 없는 정수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5A8FF7-DBA8-EB00-3BCE-8ACFF5B0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2" y="1607773"/>
            <a:ext cx="940248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7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74791D-4358-9153-90CC-9EF9E6E2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61" y="3271568"/>
            <a:ext cx="3067478" cy="385816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C79D70E-2EDE-3780-A040-E9C48A69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45" y="223568"/>
            <a:ext cx="9735909" cy="2286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E064FD1-6E7E-D1ED-1AD9-82410896E1B8}"/>
                  </a:ext>
                </a:extLst>
              </p14:cNvPr>
              <p14:cNvContentPartPr/>
              <p14:nvPr/>
            </p14:nvContentPartPr>
            <p14:xfrm>
              <a:off x="3790890" y="512835"/>
              <a:ext cx="1780200" cy="6505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E064FD1-6E7E-D1ED-1AD9-82410896E1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4770" y="506715"/>
                <a:ext cx="1792440" cy="6627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4D7C1C7-B92C-7E7A-A761-8216A9305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135" y="3429000"/>
            <a:ext cx="397247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2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088A7C-1531-7ADD-9C21-E81A132A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0" y="1366608"/>
            <a:ext cx="8306959" cy="32865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8D9AF2-5BDE-6157-9041-87AA2A85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5380" y="5191060"/>
            <a:ext cx="11714507" cy="15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2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56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02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86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816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97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66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471055" y="100017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일반 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0E0F6-C91D-53F1-E818-E1CECAB0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9" y="2448782"/>
            <a:ext cx="3302725" cy="339079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F92754-3EA7-3A1D-64A1-F8C64C0B5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178487"/>
              </p:ext>
            </p:extLst>
          </p:nvPr>
        </p:nvGraphicFramePr>
        <p:xfrm>
          <a:off x="4414982" y="2303310"/>
          <a:ext cx="8128000" cy="753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69973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0585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77975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0604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944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40190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657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398659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7371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22721066"/>
                    </a:ext>
                  </a:extLst>
                </a:gridCol>
              </a:tblGrid>
              <a:tr h="753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802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A72A435-A121-D4C0-D1E9-62FEEA4A8465}"/>
                  </a:ext>
                </a:extLst>
              </p14:cNvPr>
              <p14:cNvContentPartPr/>
              <p14:nvPr/>
            </p14:nvContentPartPr>
            <p14:xfrm>
              <a:off x="7296295" y="2945349"/>
              <a:ext cx="978480" cy="613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A72A435-A121-D4C0-D1E9-62FEEA4A84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175" y="2939229"/>
                <a:ext cx="99072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30F1568-BD2A-05A6-2A83-B9A0205B51BE}"/>
                  </a:ext>
                </a:extLst>
              </p14:cNvPr>
              <p14:cNvContentPartPr/>
              <p14:nvPr/>
            </p14:nvContentPartPr>
            <p14:xfrm>
              <a:off x="7688335" y="1726029"/>
              <a:ext cx="3238560" cy="5497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30F1568-BD2A-05A6-2A83-B9A0205B51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2215" y="1719909"/>
                <a:ext cx="3250800" cy="56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DE805B14-DB82-4277-96A8-44E07EC1D5A9}"/>
              </a:ext>
            </a:extLst>
          </p:cNvPr>
          <p:cNvGrpSpPr/>
          <p:nvPr/>
        </p:nvGrpSpPr>
        <p:grpSpPr>
          <a:xfrm>
            <a:off x="4265095" y="1560789"/>
            <a:ext cx="3778560" cy="684000"/>
            <a:chOff x="4265095" y="1560789"/>
            <a:chExt cx="3778560" cy="68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69F298B-C02F-F3A0-D4ED-CCF78B39E299}"/>
                    </a:ext>
                  </a:extLst>
                </p14:cNvPr>
                <p14:cNvContentPartPr/>
                <p14:nvPr/>
              </p14:nvContentPartPr>
              <p14:xfrm>
                <a:off x="4265095" y="1798029"/>
                <a:ext cx="307440" cy="4467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69F298B-C02F-F3A0-D4ED-CCF78B39E2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58975" y="1791909"/>
                  <a:ext cx="3196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379BFFB-B630-CA77-DA96-5EB03ACAA561}"/>
                    </a:ext>
                  </a:extLst>
                </p14:cNvPr>
                <p14:cNvContentPartPr/>
                <p14:nvPr/>
              </p14:nvContentPartPr>
              <p14:xfrm>
                <a:off x="5279575" y="1681029"/>
                <a:ext cx="22320" cy="328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379BFFB-B630-CA77-DA96-5EB03ACAA5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73455" y="1674909"/>
                  <a:ext cx="34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28793CC-AD22-21E4-4BDB-542474899FB8}"/>
                    </a:ext>
                  </a:extLst>
                </p14:cNvPr>
                <p14:cNvContentPartPr/>
                <p14:nvPr/>
              </p14:nvContentPartPr>
              <p14:xfrm>
                <a:off x="5700415" y="1645749"/>
                <a:ext cx="561240" cy="562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28793CC-AD22-21E4-4BDB-542474899F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94295" y="1639629"/>
                  <a:ext cx="5734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1417356-5896-D1F6-DE2E-1E1799B828AA}"/>
                    </a:ext>
                  </a:extLst>
                </p14:cNvPr>
                <p14:cNvContentPartPr/>
                <p14:nvPr/>
              </p14:nvContentPartPr>
              <p14:xfrm>
                <a:off x="6573415" y="1579149"/>
                <a:ext cx="334800" cy="551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1417356-5896-D1F6-DE2E-1E1799B828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67295" y="1573029"/>
                  <a:ext cx="3470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A33AB45-B7C3-FBC4-74B7-977EA1768325}"/>
                    </a:ext>
                  </a:extLst>
                </p14:cNvPr>
                <p14:cNvContentPartPr/>
                <p14:nvPr/>
              </p14:nvContentPartPr>
              <p14:xfrm>
                <a:off x="7298455" y="1671309"/>
                <a:ext cx="745200" cy="2984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A33AB45-B7C3-FBC4-74B7-977EA17683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2335" y="1665189"/>
                  <a:ext cx="757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1EE44D9-526D-9ABB-20F8-636DB1FCCC78}"/>
                    </a:ext>
                  </a:extLst>
                </p14:cNvPr>
                <p14:cNvContentPartPr/>
                <p14:nvPr/>
              </p14:nvContentPartPr>
              <p14:xfrm>
                <a:off x="7584655" y="1560789"/>
                <a:ext cx="109440" cy="5641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1EE44D9-526D-9ABB-20F8-636DB1FCCC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78535" y="1554669"/>
                  <a:ext cx="121680" cy="57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13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7FDC6-3F1C-B3D0-813A-ACE00113B985}"/>
              </a:ext>
            </a:extLst>
          </p:cNvPr>
          <p:cNvSpPr/>
          <p:nvPr/>
        </p:nvSpPr>
        <p:spPr>
          <a:xfrm>
            <a:off x="1209964" y="2660073"/>
            <a:ext cx="9735127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531AFA-475B-5530-AA01-CD90D3414236}"/>
              </a:ext>
            </a:extLst>
          </p:cNvPr>
          <p:cNvSpPr/>
          <p:nvPr/>
        </p:nvSpPr>
        <p:spPr>
          <a:xfrm>
            <a:off x="1362364" y="5292436"/>
            <a:ext cx="902854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3F9819-E6FA-1DEC-C503-F59F9D4A0381}"/>
              </a:ext>
            </a:extLst>
          </p:cNvPr>
          <p:cNvSpPr/>
          <p:nvPr/>
        </p:nvSpPr>
        <p:spPr>
          <a:xfrm>
            <a:off x="1801091" y="5391726"/>
            <a:ext cx="609600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3542E5-958E-5738-AC0B-C39FE3BE44EB}"/>
              </a:ext>
            </a:extLst>
          </p:cNvPr>
          <p:cNvSpPr/>
          <p:nvPr/>
        </p:nvSpPr>
        <p:spPr>
          <a:xfrm>
            <a:off x="2849418" y="5391725"/>
            <a:ext cx="1547091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 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64E4BD-C40B-5F3C-0AC9-FA9534E2B67E}"/>
              </a:ext>
            </a:extLst>
          </p:cNvPr>
          <p:cNvSpPr/>
          <p:nvPr/>
        </p:nvSpPr>
        <p:spPr>
          <a:xfrm>
            <a:off x="4634345" y="5394031"/>
            <a:ext cx="3530600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08CF414-2601-C838-594F-7532B09052A8}"/>
                  </a:ext>
                </a:extLst>
              </p14:cNvPr>
              <p14:cNvContentPartPr/>
              <p14:nvPr/>
            </p14:nvContentPartPr>
            <p14:xfrm>
              <a:off x="2512255" y="4822749"/>
              <a:ext cx="815400" cy="405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08CF414-2601-C838-594F-7532B0905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6135" y="4816629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C5E92FB-073D-B930-EE60-3F4926034DEA}"/>
              </a:ext>
            </a:extLst>
          </p:cNvPr>
          <p:cNvSpPr/>
          <p:nvPr/>
        </p:nvSpPr>
        <p:spPr>
          <a:xfrm>
            <a:off x="2146409" y="4135761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EA6D2F-CC08-008B-F039-F5E141E77862}"/>
              </a:ext>
            </a:extLst>
          </p:cNvPr>
          <p:cNvSpPr/>
          <p:nvPr/>
        </p:nvSpPr>
        <p:spPr>
          <a:xfrm>
            <a:off x="4599708" y="1168395"/>
            <a:ext cx="3530600" cy="600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2184D7-A2E8-4A09-DC2B-6BA60A904F9C}"/>
              </a:ext>
            </a:extLst>
          </p:cNvPr>
          <p:cNvSpPr/>
          <p:nvPr/>
        </p:nvSpPr>
        <p:spPr>
          <a:xfrm>
            <a:off x="2146409" y="1117772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1488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46800-7AD2-0A2B-43F9-6FEDB8AA4363}"/>
              </a:ext>
            </a:extLst>
          </p:cNvPr>
          <p:cNvSpPr txBox="1"/>
          <p:nvPr/>
        </p:nvSpPr>
        <p:spPr>
          <a:xfrm>
            <a:off x="849745" y="424873"/>
            <a:ext cx="515076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값형 변수들도 위치가 있고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위치에 찾아서 </a:t>
            </a:r>
            <a:r>
              <a:rPr lang="en-US" altLang="ko-KR" dirty="0"/>
              <a:t>4</a:t>
            </a:r>
            <a:r>
              <a:rPr lang="ko-KR" altLang="en-US" dirty="0"/>
              <a:t>바이트에 </a:t>
            </a:r>
            <a:r>
              <a:rPr lang="en-US" altLang="ko-KR" dirty="0"/>
              <a:t>50</a:t>
            </a:r>
            <a:r>
              <a:rPr lang="ko-KR" altLang="en-US" dirty="0"/>
              <a:t>을 복사해라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30</a:t>
            </a:r>
            <a:r>
              <a:rPr lang="ko-KR" altLang="en-US" dirty="0"/>
              <a:t>번지에 찾아가서 그 위치에 </a:t>
            </a:r>
            <a:r>
              <a:rPr lang="en-US" altLang="ko-KR" dirty="0"/>
              <a:t>4</a:t>
            </a:r>
            <a:r>
              <a:rPr lang="ko-KR" altLang="en-US" dirty="0"/>
              <a:t>바이트를 </a:t>
            </a:r>
            <a:r>
              <a:rPr lang="en-US" altLang="ko-KR" dirty="0"/>
              <a:t>50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바꿔라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예전에는 다 찾아가야 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최신 문법인 값형 변수들은 그 위치로 찾아간다</a:t>
            </a:r>
            <a:endParaRPr lang="en-US" altLang="ko-KR" dirty="0"/>
          </a:p>
          <a:p>
            <a:r>
              <a:rPr lang="ko-KR" altLang="en-US" dirty="0"/>
              <a:t>는 것을 하지 않아도 그냥 그 위치에 그대로</a:t>
            </a:r>
            <a:endParaRPr lang="en-US" altLang="ko-KR" dirty="0"/>
          </a:p>
          <a:p>
            <a:r>
              <a:rPr lang="ko-KR" altLang="en-US" dirty="0"/>
              <a:t>접근해서 자동으로 그 </a:t>
            </a:r>
            <a:r>
              <a:rPr lang="en-US" altLang="ko-KR" dirty="0"/>
              <a:t>4</a:t>
            </a:r>
            <a:r>
              <a:rPr lang="ko-KR" altLang="en-US" dirty="0"/>
              <a:t>바이트 범위를</a:t>
            </a:r>
            <a:endParaRPr lang="en-US" altLang="ko-KR" dirty="0"/>
          </a:p>
          <a:p>
            <a:r>
              <a:rPr lang="en-US" altLang="ko-KR" dirty="0"/>
              <a:t>50</a:t>
            </a:r>
            <a:r>
              <a:rPr lang="ko-KR" altLang="en-US" dirty="0"/>
              <a:t>으로 </a:t>
            </a:r>
            <a:r>
              <a:rPr lang="ko-KR" altLang="en-US" dirty="0" err="1"/>
              <a:t>바꾸는게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08769B-E211-9CD3-D23A-09567D32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5" y="1189574"/>
            <a:ext cx="2381582" cy="581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8AB2F5-90D3-D5DE-3F46-388EF2281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45" y="4196997"/>
            <a:ext cx="1781424" cy="685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9FCCF80-CA38-21AC-73EF-98B442970270}"/>
              </a:ext>
            </a:extLst>
          </p:cNvPr>
          <p:cNvSpPr/>
          <p:nvPr/>
        </p:nvSpPr>
        <p:spPr>
          <a:xfrm>
            <a:off x="6797964" y="101600"/>
            <a:ext cx="454429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7BA472-D443-1D87-444F-9B164A2ED5FA}"/>
              </a:ext>
            </a:extLst>
          </p:cNvPr>
          <p:cNvSpPr/>
          <p:nvPr/>
        </p:nvSpPr>
        <p:spPr>
          <a:xfrm>
            <a:off x="6962877" y="2835563"/>
            <a:ext cx="4214463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48588D-B500-D6F7-005D-02345C70BE1D}"/>
              </a:ext>
            </a:extLst>
          </p:cNvPr>
          <p:cNvSpPr/>
          <p:nvPr/>
        </p:nvSpPr>
        <p:spPr>
          <a:xfrm>
            <a:off x="8793019" y="2992582"/>
            <a:ext cx="1736436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20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14:cNvPr>
              <p14:cNvContentPartPr/>
              <p14:nvPr/>
            </p14:nvContentPartPr>
            <p14:xfrm>
              <a:off x="8478947" y="2472127"/>
              <a:ext cx="815400" cy="4050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2827" y="2466007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244DDA-8609-F7F4-0786-84FA9EC60A12}"/>
              </a:ext>
            </a:extLst>
          </p:cNvPr>
          <p:cNvSpPr/>
          <p:nvPr/>
        </p:nvSpPr>
        <p:spPr>
          <a:xfrm>
            <a:off x="8113101" y="1785139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번지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456897-B02A-0CC3-AD52-5CE207A584CF}"/>
              </a:ext>
            </a:extLst>
          </p:cNvPr>
          <p:cNvSpPr/>
          <p:nvPr/>
        </p:nvSpPr>
        <p:spPr>
          <a:xfrm>
            <a:off x="6719455" y="3836588"/>
            <a:ext cx="454429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4B9D9B-0717-F5E8-D90E-48A23DD20084}"/>
              </a:ext>
            </a:extLst>
          </p:cNvPr>
          <p:cNvSpPr/>
          <p:nvPr/>
        </p:nvSpPr>
        <p:spPr>
          <a:xfrm>
            <a:off x="6884368" y="6570551"/>
            <a:ext cx="4214463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028FF4-0F68-014A-E562-966FEFACF997}"/>
              </a:ext>
            </a:extLst>
          </p:cNvPr>
          <p:cNvSpPr/>
          <p:nvPr/>
        </p:nvSpPr>
        <p:spPr>
          <a:xfrm>
            <a:off x="8714510" y="6727570"/>
            <a:ext cx="1736436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50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53C2BD6-1DD6-D38E-BB20-0C115A130F54}"/>
                  </a:ext>
                </a:extLst>
              </p14:cNvPr>
              <p14:cNvContentPartPr/>
              <p14:nvPr/>
            </p14:nvContentPartPr>
            <p14:xfrm>
              <a:off x="8400438" y="6207115"/>
              <a:ext cx="815400" cy="4050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53C2BD6-1DD6-D38E-BB20-0C115A130F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4318" y="6200995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C0A65E-B899-E688-1E2E-81F552F421F2}"/>
              </a:ext>
            </a:extLst>
          </p:cNvPr>
          <p:cNvSpPr/>
          <p:nvPr/>
        </p:nvSpPr>
        <p:spPr>
          <a:xfrm>
            <a:off x="8034592" y="5520127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번지</a:t>
            </a:r>
          </a:p>
        </p:txBody>
      </p:sp>
    </p:spTree>
    <p:extLst>
      <p:ext uri="{BB962C8B-B14F-4D97-AF65-F5344CB8AC3E}">
        <p14:creationId xmlns:p14="http://schemas.microsoft.com/office/powerpoint/2010/main" val="180377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46800-7AD2-0A2B-43F9-6FEDB8AA4363}"/>
              </a:ext>
            </a:extLst>
          </p:cNvPr>
          <p:cNvSpPr txBox="1"/>
          <p:nvPr/>
        </p:nvSpPr>
        <p:spPr>
          <a:xfrm>
            <a:off x="849745" y="424873"/>
            <a:ext cx="580479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포인터의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</a:t>
            </a:r>
            <a:r>
              <a:rPr lang="en-US" altLang="ko-KR" dirty="0"/>
              <a:t>80</a:t>
            </a:r>
            <a:r>
              <a:rPr lang="ko-KR" altLang="en-US" dirty="0"/>
              <a:t>번지에 </a:t>
            </a:r>
            <a:r>
              <a:rPr lang="ko-KR" altLang="en-US" dirty="0" err="1"/>
              <a:t>접근하겠다는것을</a:t>
            </a:r>
            <a:r>
              <a:rPr lang="ko-KR" altLang="en-US" dirty="0"/>
              <a:t> 명시하는 문법을</a:t>
            </a:r>
            <a:endParaRPr lang="en-US" altLang="ko-KR" dirty="0"/>
          </a:p>
          <a:p>
            <a:r>
              <a:rPr lang="ko-KR" altLang="en-US" dirty="0"/>
              <a:t>직접 사용해야 합니다</a:t>
            </a:r>
            <a:r>
              <a:rPr lang="en-US" altLang="ko-KR" dirty="0"/>
              <a:t>. </a:t>
            </a:r>
            <a:r>
              <a:rPr lang="ko-KR" altLang="en-US" dirty="0"/>
              <a:t>그리고 그걸 포인터 문법이라고</a:t>
            </a:r>
            <a:endParaRPr lang="en-US" altLang="ko-KR" dirty="0"/>
          </a:p>
          <a:p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Aptr</a:t>
            </a:r>
            <a:r>
              <a:rPr lang="en-US" altLang="ko-KR" dirty="0"/>
              <a:t> =&gt; 80</a:t>
            </a:r>
            <a:r>
              <a:rPr lang="ko-KR" altLang="en-US" dirty="0"/>
              <a:t>번지의 값에 접근하겠다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FCCF80-CA38-21AC-73EF-98B442970270}"/>
              </a:ext>
            </a:extLst>
          </p:cNvPr>
          <p:cNvSpPr/>
          <p:nvPr/>
        </p:nvSpPr>
        <p:spPr>
          <a:xfrm>
            <a:off x="6797964" y="101600"/>
            <a:ext cx="5698836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7BA472-D443-1D87-444F-9B164A2ED5FA}"/>
              </a:ext>
            </a:extLst>
          </p:cNvPr>
          <p:cNvSpPr/>
          <p:nvPr/>
        </p:nvSpPr>
        <p:spPr>
          <a:xfrm>
            <a:off x="6962877" y="2835563"/>
            <a:ext cx="5413850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48588D-B500-D6F7-005D-02345C70BE1D}"/>
              </a:ext>
            </a:extLst>
          </p:cNvPr>
          <p:cNvSpPr/>
          <p:nvPr/>
        </p:nvSpPr>
        <p:spPr>
          <a:xfrm>
            <a:off x="7244883" y="2963752"/>
            <a:ext cx="1736436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20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14:cNvPr>
              <p14:cNvContentPartPr/>
              <p14:nvPr/>
            </p14:nvContentPartPr>
            <p14:xfrm>
              <a:off x="6908765" y="2414468"/>
              <a:ext cx="815400" cy="4050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652CC14-09F7-DF33-330C-6B4008E51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2645" y="2408348"/>
                <a:ext cx="827640" cy="417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244DDA-8609-F7F4-0786-84FA9EC60A12}"/>
              </a:ext>
            </a:extLst>
          </p:cNvPr>
          <p:cNvSpPr/>
          <p:nvPr/>
        </p:nvSpPr>
        <p:spPr>
          <a:xfrm>
            <a:off x="6542919" y="1727480"/>
            <a:ext cx="1547091" cy="6003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r>
              <a:rPr lang="ko-KR" altLang="en-US" dirty="0"/>
              <a:t>번지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28CA6-762D-776D-9C37-E7C3D6B5C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45" y="1167867"/>
            <a:ext cx="3772426" cy="17433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34CDDD-33C2-C0AD-B305-49BD7CDCA40F}"/>
              </a:ext>
            </a:extLst>
          </p:cNvPr>
          <p:cNvSpPr/>
          <p:nvPr/>
        </p:nvSpPr>
        <p:spPr>
          <a:xfrm>
            <a:off x="9146232" y="2971799"/>
            <a:ext cx="3045768" cy="526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APtr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= 80</a:t>
            </a:r>
            <a:r>
              <a:rPr lang="ko-KR" altLang="en-US" dirty="0"/>
              <a:t>번지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D01CFC-FD98-0A8C-1A70-95511810F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45" y="4307986"/>
            <a:ext cx="268642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BD2D5F-9DF6-A6EB-E742-9D7CCC4D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1" y="695400"/>
            <a:ext cx="7487695" cy="5134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7C184A-8382-30AE-512E-2B338FB409AE}"/>
              </a:ext>
            </a:extLst>
          </p:cNvPr>
          <p:cNvSpPr txBox="1"/>
          <p:nvPr/>
        </p:nvSpPr>
        <p:spPr>
          <a:xfrm>
            <a:off x="471054" y="197346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아래의 각 함수 상황에 맞춰서 메모리를 그려보자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91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B0A019-2A71-574A-DDD3-9AB6C323B33C}"/>
              </a:ext>
            </a:extLst>
          </p:cNvPr>
          <p:cNvSpPr/>
          <p:nvPr/>
        </p:nvSpPr>
        <p:spPr>
          <a:xfrm>
            <a:off x="659726" y="2789383"/>
            <a:ext cx="1071418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E37C14-DD72-E8DD-6474-96711E8ECF03}"/>
              </a:ext>
            </a:extLst>
          </p:cNvPr>
          <p:cNvSpPr/>
          <p:nvPr/>
        </p:nvSpPr>
        <p:spPr>
          <a:xfrm>
            <a:off x="824639" y="5551055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38A26-02BA-7362-BBA8-1C413B714E74}"/>
              </a:ext>
            </a:extLst>
          </p:cNvPr>
          <p:cNvSpPr/>
          <p:nvPr/>
        </p:nvSpPr>
        <p:spPr>
          <a:xfrm>
            <a:off x="659727" y="258617"/>
            <a:ext cx="10714181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A1393D-C942-AF8A-BA71-53F8596FCA8E}"/>
              </a:ext>
            </a:extLst>
          </p:cNvPr>
          <p:cNvSpPr/>
          <p:nvPr/>
        </p:nvSpPr>
        <p:spPr>
          <a:xfrm>
            <a:off x="659727" y="1306945"/>
            <a:ext cx="10714181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E1289-B872-E4FD-1E8C-AE8A0F0237DF}"/>
              </a:ext>
            </a:extLst>
          </p:cNvPr>
          <p:cNvSpPr/>
          <p:nvPr/>
        </p:nvSpPr>
        <p:spPr>
          <a:xfrm>
            <a:off x="659726" y="1995053"/>
            <a:ext cx="10714181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C2746-6E58-A719-08F8-4008C557D4C4}"/>
              </a:ext>
            </a:extLst>
          </p:cNvPr>
          <p:cNvSpPr txBox="1"/>
          <p:nvPr/>
        </p:nvSpPr>
        <p:spPr>
          <a:xfrm>
            <a:off x="895927" y="5839875"/>
            <a:ext cx="20874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52EE4-C82E-4781-D6BD-C23DD488C97C}"/>
              </a:ext>
            </a:extLst>
          </p:cNvPr>
          <p:cNvSpPr txBox="1"/>
          <p:nvPr/>
        </p:nvSpPr>
        <p:spPr>
          <a:xfrm>
            <a:off x="3148258" y="5823650"/>
            <a:ext cx="223389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13675-14A1-5B4F-DBB9-20785AD56180}"/>
              </a:ext>
            </a:extLst>
          </p:cNvPr>
          <p:cNvSpPr/>
          <p:nvPr/>
        </p:nvSpPr>
        <p:spPr>
          <a:xfrm>
            <a:off x="845753" y="4664364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CreatePlayerValue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6EA4-8A62-F0FC-A036-3BF1BEA68DA4}"/>
              </a:ext>
            </a:extLst>
          </p:cNvPr>
          <p:cNvSpPr txBox="1"/>
          <p:nvPr/>
        </p:nvSpPr>
        <p:spPr>
          <a:xfrm>
            <a:off x="874810" y="4892024"/>
            <a:ext cx="2252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3000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5CEA0-5BFB-16B4-70BE-46A2C688C13A}"/>
              </a:ext>
            </a:extLst>
          </p:cNvPr>
          <p:cNvSpPr txBox="1"/>
          <p:nvPr/>
        </p:nvSpPr>
        <p:spPr>
          <a:xfrm>
            <a:off x="3413469" y="4860760"/>
            <a:ext cx="27841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46F2B0D-24E4-23A8-0F67-BC0F13D8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030" y="1092472"/>
            <a:ext cx="942154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8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B0A019-2A71-574A-DDD3-9AB6C323B33C}"/>
              </a:ext>
            </a:extLst>
          </p:cNvPr>
          <p:cNvSpPr/>
          <p:nvPr/>
        </p:nvSpPr>
        <p:spPr>
          <a:xfrm>
            <a:off x="659726" y="2789383"/>
            <a:ext cx="10714181" cy="3648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E37C14-DD72-E8DD-6474-96711E8ECF03}"/>
              </a:ext>
            </a:extLst>
          </p:cNvPr>
          <p:cNvSpPr/>
          <p:nvPr/>
        </p:nvSpPr>
        <p:spPr>
          <a:xfrm>
            <a:off x="824639" y="5551055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38A26-02BA-7362-BBA8-1C413B714E74}"/>
              </a:ext>
            </a:extLst>
          </p:cNvPr>
          <p:cNvSpPr/>
          <p:nvPr/>
        </p:nvSpPr>
        <p:spPr>
          <a:xfrm>
            <a:off x="659727" y="258617"/>
            <a:ext cx="10714181" cy="9374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A1393D-C942-AF8A-BA71-53F8596FCA8E}"/>
              </a:ext>
            </a:extLst>
          </p:cNvPr>
          <p:cNvSpPr/>
          <p:nvPr/>
        </p:nvSpPr>
        <p:spPr>
          <a:xfrm>
            <a:off x="659727" y="1306945"/>
            <a:ext cx="10714181" cy="5680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E1289-B872-E4FD-1E8C-AE8A0F0237DF}"/>
              </a:ext>
            </a:extLst>
          </p:cNvPr>
          <p:cNvSpPr/>
          <p:nvPr/>
        </p:nvSpPr>
        <p:spPr>
          <a:xfrm>
            <a:off x="659726" y="1995053"/>
            <a:ext cx="10714181" cy="568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C2746-6E58-A719-08F8-4008C557D4C4}"/>
              </a:ext>
            </a:extLst>
          </p:cNvPr>
          <p:cNvSpPr txBox="1"/>
          <p:nvPr/>
        </p:nvSpPr>
        <p:spPr>
          <a:xfrm>
            <a:off x="895927" y="5839875"/>
            <a:ext cx="251754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100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52EE4-C82E-4781-D6BD-C23DD488C97C}"/>
              </a:ext>
            </a:extLst>
          </p:cNvPr>
          <p:cNvSpPr txBox="1"/>
          <p:nvPr/>
        </p:nvSpPr>
        <p:spPr>
          <a:xfrm>
            <a:off x="3827777" y="5841896"/>
            <a:ext cx="261112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50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250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13675-14A1-5B4F-DBB9-20785AD56180}"/>
              </a:ext>
            </a:extLst>
          </p:cNvPr>
          <p:cNvSpPr/>
          <p:nvPr/>
        </p:nvSpPr>
        <p:spPr>
          <a:xfrm>
            <a:off x="845753" y="4664364"/>
            <a:ext cx="10342125" cy="79894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CreatePlayerValue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46EA4-8A62-F0FC-A036-3BF1BEA68DA4}"/>
              </a:ext>
            </a:extLst>
          </p:cNvPr>
          <p:cNvSpPr txBox="1"/>
          <p:nvPr/>
        </p:nvSpPr>
        <p:spPr>
          <a:xfrm>
            <a:off x="874810" y="4892024"/>
            <a:ext cx="2252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Int*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PlayerHp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200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5CEA0-5BFB-16B4-70BE-46A2C688C13A}"/>
              </a:ext>
            </a:extLst>
          </p:cNvPr>
          <p:cNvSpPr txBox="1"/>
          <p:nvPr/>
        </p:nvSpPr>
        <p:spPr>
          <a:xfrm>
            <a:off x="3413469" y="4860760"/>
            <a:ext cx="27841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Int*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PlayerAtt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200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250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90AF03-557D-D7A7-B4D7-AFDD2B02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640" y="21332"/>
            <a:ext cx="8021169" cy="2257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90C183-3F50-B7B5-048F-1F2F0E77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39" y="2607055"/>
            <a:ext cx="928817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5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492</Words>
  <Application>Microsoft Office PowerPoint</Application>
  <PresentationFormat>와이드스크린</PresentationFormat>
  <Paragraphs>151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206</cp:revision>
  <dcterms:created xsi:type="dcterms:W3CDTF">2024-09-09T01:19:44Z</dcterms:created>
  <dcterms:modified xsi:type="dcterms:W3CDTF">2024-09-12T07:23:22Z</dcterms:modified>
</cp:coreProperties>
</file>