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02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35:54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1903 233 24575,'-108'-2'0,"-119"5"0,140 9 0,57-6 0,-58 2 0,84-8 0,-43 0 0,-1 2 0,-58 10 0,-482 110 0,567-118 0,-59 13 0,-120 41 0,163-45 0,12-5 0,1 2 0,1 0 0,-1 1 0,-29 20 0,47-27 0,-1 1 0,1 1 0,1-1 0,-1 1 0,1 0 0,0 0 0,0 0 0,0 1 0,1 0 0,0 0 0,1 0 0,0 0 0,0 1 0,0-1 0,1 1 0,0 0 0,0-1 0,0 14 0,-2 46 0,8 123 0,3-155 0,1-1 0,1 0 0,2-1 0,2 0 0,1 0 0,23 39 0,-7-11 0,10 19 0,5-3 0,2-2 0,4-2 0,74 84 0,-117-148 0,26 31 0,2-1 0,2-1 0,52 40 0,-30-36 0,2-3 0,2-3 0,86 36 0,-112-58 0,0-1 0,1-2 0,0-2 0,0-2 0,66 5 0,210-10 0,-161-5 0,-147 3 0,28 2 0,1-3 0,-1 0 0,1-2 0,-1-2 0,0-2 0,44-13 0,32-16 0,50-21 0,-81 25 0,-40 18 0,-2-2 0,0-2 0,38-24 0,-18 5 0,-28 20 0,-1-2 0,-1-2 0,44-39 0,-51 37 0,-1-1 0,-1-1 0,-1-1 0,-1-1 0,-2 0 0,22-50 0,-20 32 0,-2-1 0,-2 0 0,13-83 0,-22 103 0,-1 0 0,-2-1 0,0 1 0,-2-1 0,-1 0 0,-1 1 0,-1 0 0,-1 0 0,-1 0 0,-2 0 0,0 1 0,-2 0 0,-1 1 0,-14-24 0,-7-9 0,-3 1 0,-2 2 0,-2 2 0,-90-92 0,-22-9 0,105 114 0,-2 3 0,-1 1 0,-1 3 0,-104-49 0,0 14 0,85 39-62,41 15-199,-1 1 1,0 2-1,0 1 1,-45-8-1,54 15-6565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8:28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1273 161 24575,'-130'-1'0,"-135"-19"0,133 12 0,87 7 0,-72-12 0,51 5 0,0 3 0,-128 6 0,70 1 0,120-2 0,0 0 0,0 0 0,0 1 0,0-1 0,0 1 0,0 0 0,1 0 0,-1 0 0,0 1 0,0-1 0,1 1 0,-1 0 0,1 0 0,0 0 0,-1 0 0,1 1 0,0 0 0,-4 4 0,3-2 0,1 0 0,-1 1 0,1-1 0,0 1 0,1 0 0,-1 0 0,1 0 0,1 0 0,-1 0 0,1 1 0,-1 7 0,-5 104 0,7-81 0,-10 71 0,1-42 0,4 0 0,6 128 0,1-70 0,-2-64 0,-2-18 0,3 0 0,1 0 0,13 73 0,-5-58 0,-9-44 0,1 1 0,1-1 0,0 1 0,0-1 0,1 0 0,11 22 0,-13-33 0,1 1 0,-1 0 0,1-1 0,-1 1 0,1-1 0,0 0 0,0 0 0,0 0 0,0 0 0,1 0 0,-1-1 0,0 1 0,1-1 0,-1 0 0,1 0 0,-1 0 0,1-1 0,6 1 0,11 0 0,-1 0 0,25-3 0,-18 0 0,128 6-163,0 6 0,158 32 0,77 6-80,-287-36 490,-54-5-4,62 0-1,364-8-242,-445 0 0,60-12 0,-59 8 0,56-4 0,1025 10 0,-1080 1 0,0 1 0,31 8 0,22 2 0,77 14 0,-7-1 0,-89-14 0,-45-8 0,1 0 0,27 1 0,-27-3 0,1 0 0,24 7 0,-24-4 0,0-1 0,24 1 0,2-3 0,8 0 0,69-6 0,-110 3 0,-2-1 0,1 0 0,0-1 0,0-1 0,-1-1 0,0 0 0,0-1 0,0 0 0,22-14 0,-28 13 0,0 1 0,-1-2 0,0 1 0,0-1 0,-1 0 0,0 0 0,8-14 0,31-69 0,-40 79 0,33-88 0,-30 72 0,2 1 0,1 1 0,1 0 0,24-38 0,-13 31 0,-1-1 0,-2-1 0,-2 0 0,-1-2 0,19-60 0,-23 51 0,4-6 0,-2 0 0,-3-1 0,-1-1 0,-4 0 0,2-55 0,-9 78 0,-5-84 0,4 103 0,-1 0 0,-1-1 0,0 1 0,-1 1 0,0-1 0,0 0 0,-8-12 0,7 18 0,0 0 0,0 0 0,0 1 0,-1 0 0,1 0 0,-1 0 0,-1 1 0,1-1 0,0 2 0,-14-7 0,-75-26 0,89 34 0,-53-16 0,0 3 0,-1 2 0,0 3 0,-1 2 0,-116 2 0,43 5 0,-107 3 0,138 10 0,58-5 0,-52 0 0,-521-8 0,580-1 0,-52-9 0,-20-1 0,110 12 0,-54-2 0,-86-14 0,76 8 0,-1 3 0,-129 6 0,71 1 0,-301-2 0,404-1 0,0-1 0,-35-8 0,34 5 0,-1 1 0,-24 0 0,20 3 0,-213 3 0,212 2-17,-1 2-1,-47 15 1,37-9-1296,20-7-5513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40:43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1276 55 24575,'-109'-1'0,"-127"-19"0,183 15 0,-77 4 0,82 2 0,0-3 0,-56-7 0,18-1 0,-1 4 0,-106 5 0,91 2 0,99-1 0,0 0 0,0-1 0,0 1 0,0 0 0,1 0 0,-1 1 0,0-1 0,0 1 0,0-1 0,0 1 0,0 0 0,1 0 0,-1 1 0,0-1 0,1 0 0,-1 1 0,1-1 0,-1 1 0,1 0 0,0 0 0,-1 0 0,1 0 0,0 0 0,1 1 0,-1-1 0,0 0 0,1 1 0,-1 0 0,1-1 0,0 1 0,0 0 0,0-1 0,0 1 0,0 0 0,1 0 0,-1 0 0,1 0 0,0 0 0,-1 0 0,2 0 0,-1 4 0,1 255 0,3-96 0,-5-144 0,0-12 0,1-1 0,0 0 0,1 1 0,0-1 0,3 13 0,-4-20 0,1 1 0,0-1 0,0 0 0,0 0 0,0 1 0,1-1 0,-1 0 0,0 0 0,1 0 0,0-1 0,-1 1 0,1 0 0,0 0 0,0-1 0,0 1 0,0-1 0,0 0 0,0 0 0,0 0 0,1 0 0,-1 0 0,0 0 0,1 0 0,-1-1 0,4 1 0,25 3 0,0-2 0,1-2 0,45-4 0,9 0 0,986 4 0,-1009 4 0,0 2 0,95 23 0,-22-4 0,356 55 0,-116-12 0,-215-41 0,-95-15 0,-40-7 0,1 0 0,40 0 0,358-6 0,-390-2 0,0-2 0,0-2 0,-1-1 0,1-2 0,61-26 0,-93 34 0,191-69 0,-169 61 0,0 2 0,0 0 0,0 2 0,1 1 0,41-4 0,15-1 0,-36 3 0,65-1 0,-50 9 0,111-5 0,-153 2 0,-1-1 0,1-1 0,-1 0 0,0-2 0,0 0 0,0-1 0,18-10 0,2-3 0,-16 9 0,0-1 0,-1-1 0,0-1 0,0-1 0,26-25 0,-36 28 0,1 1 0,1-1 0,-2-1 0,0 0 0,0 0 0,-1-1 0,-1-1 0,0 1 0,-1-2 0,8-21 0,-14 30 0,5-11 0,-2 0 0,0-1 0,-1 0 0,-1 0 0,1-22 0,-4 36 0,0 1 0,0-1 0,-1 0 0,1 0 0,-1 1 0,-1-1 0,1 0 0,-1 1 0,1-1 0,-1 1 0,-1 0 0,1-1 0,-1 1 0,1 0 0,-1 0 0,0 1 0,0-1 0,-1 1 0,1-1 0,-1 1 0,0 0 0,0 0 0,0 1 0,0-1 0,-9-3 0,-12-5 0,-1 1 0,-1 2 0,1 0 0,-37-5 0,-110-5 0,156 17 0,-73-11 0,56 7 0,-53-3 0,-1094 8 0,536 1 0,625 0 0,0 1 0,-35 9 0,34-7 0,-1 0 0,-24 1 0,-672-3 0,350-5 0,25 3-1365,320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53:34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799 239 24575,'-130'-2'0,"-138"5"0,247 0 0,0 1 0,1 0 0,0 2 0,0 0 0,1 2 0,-1 0 0,1 1 0,1 1 0,0 0 0,1 2 0,0 0 0,0 0 0,1 2 0,1 0 0,-20 24 0,24-20 0,0 0 0,1 0 0,1 1 0,1 1 0,1 0 0,0 0 0,2 0 0,-6 38 0,6-16 0,2 0 0,2 1 0,6 58 0,-1-76 0,1-1 0,1 1 0,1-2 0,0 1 0,2-1 0,1 0 0,15 25 0,-1-8 0,1-1 0,58 69 0,-57-80 0,1-1 0,0-1 0,2-1 0,1-2 0,1-1 0,1-2 0,43 21 0,-60-35 0,0-1 0,1-1 0,-1 0 0,1-2 0,0 1 0,32-1 0,98-9 0,-125 4 0,0-1 0,-1-1 0,1-1 0,-1-1 0,0 0 0,-1-2 0,20-11 0,7-7 0,70-53 0,-75 49 0,-3-2 0,0-2 0,-2-1 0,-2-1 0,-2-2 0,-1-1 0,-2-2 0,-2-1 0,-1-1 0,-3-1 0,28-77 0,-45 98 0,0 0 0,-2 0 0,-1-1 0,0-35 0,-10-100 0,5 146 0,-1 0 0,0 0 0,-1 0 0,0 1 0,-1 0 0,-1 0 0,0 0 0,-1 0 0,0 1 0,-1 0 0,0 0 0,-1 1 0,-20-19 0,10 12 0,-1 1 0,-1 0 0,-1 2 0,0 1 0,-1 0 0,-40-16 0,-96-23 0,120 42 0,0 2 0,-1 1 0,0 2 0,-55 0 0,-77-12 0,117 10-216,-1 3 1,-91 3-1,116 2-502,8 0-6108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54:28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24575,'0'-4'0,"0"-7"0,0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7:22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3102 246 24575,'-2809'0'0,"2800"0"0,0 0 0,0 1 0,0 0 0,1 0 0,-1 0 0,0 1 0,0 1 0,1 0 0,-1 0 0,1 0 0,0 1 0,0 1 0,0-1 0,1 1 0,-1 0 0,1 1 0,0 0 0,1 0 0,0 0 0,0 1 0,0 0 0,0 0 0,1 1 0,1-1 0,-1 1 0,-5 13 0,-2 9 0,-18 61 0,8-22 0,15-39 0,0 0 0,2 0 0,2 1 0,0 0 0,2-1 0,5 50 0,-2 2 0,0-62 0,1 0 0,0 0 0,1 0 0,1-1 0,1 1 0,1-1 0,1 0 0,0-1 0,2 0 0,0 0 0,0-1 0,2-1 0,0 1 0,1-2 0,1 0 0,0 0 0,31 23 0,-3-7 0,2-2 0,1-2 0,0-2 0,97 37 0,-49-34 0,109 20 0,-99-26 0,62 2 0,-80-13 0,24-2 0,195-7 0,-140-5 0,465 3 0,-589-2 0,0-3 0,0-1 0,40-11 0,36-7 0,3-4 0,-28 5 0,-50 13 0,0-2 0,-1-2 0,-1-2 0,41-21 0,-66 29 0,-1-1 0,1 0 0,-2-1 0,1 0 0,-1-1 0,-1 0 0,15-18 0,64-98 0,-59 79 0,-12 18 0,-1-1 0,-2-2 0,-1 1 0,11-38 0,30-142 0,-43 145 0,-2-1 0,-3-1 0,-3 1 0,-7-110 0,1 170 0,-1 0 0,0 1 0,0-1 0,0 0 0,-1 1 0,0 0 0,-1 0 0,0 0 0,0 0 0,0 0 0,-1 1 0,0 0 0,0 0 0,0 0 0,-1 0 0,0 1 0,0 0 0,0 0 0,-1 1 0,-8-5 0,-15-7 0,-1 2 0,0 1 0,-47-14 0,38 15 0,9 4 0,-1 3 0,0 0 0,0 2 0,0 1 0,0 2 0,-41 4 0,-19-1 0,78-2 0,1 0 0,-1 0 0,0 1 0,1 1 0,0 0 0,0 1 0,0 0 0,0 1 0,0 1 0,-16 9 0,2 3 0,1 1 0,1 0 0,-31 33 0,9-18-1365,34-24-5461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8:0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2041 83 24575,'-7'0'0,"0"-2"0,0 1 0,0-1 0,0 0 0,-7-3 0,-13-4 0,-19-2 0,0 3 0,0 1 0,-90 0 0,35 8 0,-133-17 0,117 6 0,-197 7 0,151 5 0,136-1 0,0 0 0,0 1 0,0 2 0,1 1 0,-1 1 0,1 1 0,0 1 0,1 2 0,0 0 0,1 2 0,-36 22 0,24-9 0,2 1 0,1 2 0,1 1 0,2 2 0,-32 40 0,35-32 0,1 1 0,2 1 0,2 0 0,-17 46 0,32-66 0,0 1 0,2 0 0,-4 27 0,-1 6 0,6-32 0,0-1 0,2 1 0,0 0 0,2 0 0,1 0 0,0 0 0,2 0 0,0-1 0,2 1 0,14 42 0,-7-35 0,1-1 0,2 0 0,1 0 0,1-2 0,1 0 0,1-1 0,27 27 0,-14-19 0,1-1 0,1-1 0,2-2 0,59 37 0,-1-10 0,2-4 0,153 61 0,438 103-870,-538-182 858,3-8-1,259 15 0,2-13-6,-284-18 296,96 3 373,-51-12-650,137-5 0,-221-8 0,-1-3 0,106-33 0,-92 22 0,12-9 0,203-89 0,-206 76 0,-78 32 0,-1-1 0,47-30 0,-64 35 0,0 0 0,-1-1 0,-1-1 0,0-1 0,0 0 0,17-24 0,-26 30 0,-1-1 0,0 0 0,-1 0 0,1 0 0,-2 0 0,1 0 0,-1-1 0,-1 1 0,0-1 0,0-15 0,-1-16 0,-7-43 0,6 74 0,-1-1 0,0 0 0,-1-1 0,0 1 0,-1 0 0,-1 0 0,1 1 0,-2-1 0,1 1 0,-1 0 0,-1 1 0,0-1 0,0 1 0,-14-13 0,-12-7 0,0 0 0,-48-30 0,52 39 0,-63-41 18,-2 5-1,-134-60 0,-216-66-493,366 152 166,-553-176 316,-14 42-81,544 139 276,-1 5 0,-1 5 0,-183-5-1,-225 21-1565,489-1-5461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9:00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794 113 24575,'-13'-1'0,"0"-1"0,-1 0 0,1-2 0,0 1 0,-20-9 0,-25-7 0,-130-8 0,167 24 0,-48-10 0,-133-7 0,198 20 0,-1 0 0,0 0 0,1 0 0,-1 1 0,1 0 0,-1 0 0,0 0 0,1 0 0,0 1 0,-1-1 0,1 1 0,0 0 0,0 1 0,0-1 0,0 1 0,0 0 0,1 0 0,-1 0 0,-3 4 0,2 1 0,0-1 0,1 1 0,0 0 0,0 0 0,1 0 0,0 0 0,0 1 0,1-1 0,-2 14 0,-10 60 0,-3 100 0,17 194 0,4-353 0,0-1 0,2 1 0,1-1 0,9 22 0,2 7 0,-5-15 0,1-1 0,2 0 0,1 0 0,26 37 0,-21-38 0,-16-23 0,0 1 0,1-1 0,1-1 0,-1 1 0,2-1 0,0-1 0,0 1 0,0-1 0,1-1 0,1 0 0,-1 0 0,16 7 0,22 4 0,0-1 0,85 17 0,-76-21 0,-20-8 0,-1-1 0,1-2 0,0-1 0,57-6 0,-1 1 0,-71 3 0,0-1 0,-1-1 0,1-1 0,0 0 0,-1-2 0,1-1 0,23-9 0,-31 8 0,-1 1 0,1-2 0,-2 0 0,1 0 0,-1-1 0,0-1 0,-1 0 0,0 0 0,-1-1 0,0 0 0,12-19 0,0-2 0,-1 0 0,-1-2 0,-2 0 0,-1-1 0,-2-1 0,13-48 0,-14 22 0,9-89 0,-12 66 0,-4 41 0,0-65 0,-7 108 0,1-20 0,-1 0 0,-1 0 0,-1-1 0,0 2 0,-2-1 0,-1 0 0,-7-22 0,-15-27 0,15 35 0,-1 2 0,-1-1 0,-2 2 0,-1 0 0,-25-33 0,39 61 0,-1 0 0,-1 1 0,1-1 0,-1 1 0,1 0 0,-1 0 0,0 0 0,0 1 0,0 0 0,0 0 0,-1 0 0,1 0 0,-1 1 0,1 0 0,-1 0 0,-7 0 0,-15 0 0,0 1 0,-31 3 0,7 1 0,-121-6 0,-101 5 0,101 22 0,121-14 0,-99 5 0,135-15 44,0 1 0,-29 8 0,-10 1-1541,34-9-5329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9:4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611 235 24575,'-1'-2'0,"0"-1"0,0 0 0,0 1 0,0-1 0,-1 1 0,1-1 0,-1 1 0,1-1 0,-1 1 0,0 0 0,0 0 0,0 0 0,0 0 0,0 0 0,-1 1 0,1-1 0,0 1 0,-3-2 0,-48-24 0,36 23 0,-1 0 0,0 0 0,1 2 0,-1 0 0,-22 1 0,-90 9 0,121-7 0,1 1 0,-1 0 0,1 1 0,-1 0 0,1 0 0,0 1 0,0 0 0,1 1 0,-1-1 0,1 1 0,0 1 0,0-1 0,0 1 0,1 1 0,0-1 0,-7 11 0,-5 7 0,2 0 0,1 1 0,-21 45 0,28-49 0,0 1 0,1-1 0,1 1 0,1 0 0,-3 45 0,5 114 0,5-101 0,-2-65 0,1 0 0,1-1 0,0 1 0,1-1 0,1 0 0,0 0 0,1 0 0,1 0 0,0-1 0,0 0 0,15 21 0,-7-15 0,0-1 0,2-1 0,0 0 0,1-1 0,0 0 0,31 20 0,-21-19 0,0-1 0,1-1 0,0-1 0,2-2 0,-1 0 0,1-3 0,1 0 0,0-2 0,36 4 0,-2-1 0,-18-3 0,80 2 0,-42-8 0,95-4 0,-173 2 0,0 0 0,0-1 0,-1 1 0,1-2 0,0 1 0,-1-1 0,1 0 0,-1-1 0,0 1 0,0-1 0,0 0 0,0-1 0,-1 1 0,0-1 0,0 0 0,0-1 0,-1 1 0,1-1 0,-1 0 0,5-10 0,5-11 0,-2-1 0,0-1 0,11-43 0,-17 54 0,8-33 0,-3-1 0,9-85 0,-8 61 0,-7 48 0,4-50 0,-9 68 0,0 1 0,-1-1 0,0 1 0,0 0 0,-1 0 0,0-1 0,-1 1 0,0 1 0,-6-13 0,-10-15 0,-1 1 0,-2 2 0,-2 0 0,-1 1 0,-37-37 0,43 54 0,1 0 0,-2 1 0,0 2 0,-38-20 0,15 10 0,-21-10 0,-89-31 0,35 16 0,107 44 0,-1 0 0,0 0 0,1 1 0,-1 1 0,0 0 0,0 0 0,0 1 0,0 1 0,0 0 0,0 0 0,1 1 0,-24 8 0,-10-1 0,24-4-1365,4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232 24575,'-20'-2'0,"0"0"0,0-1 0,1-2 0,-33-10 0,-15-4 0,-517-87 0,351 77 0,141 18 0,45 5 0,-59-2 0,-38 7 0,-147 4 0,287-2 0,-1-1 0,1 1 0,0 0 0,0 0 0,0 0 0,0 1 0,0-1 0,0 1 0,0 0 0,1 0 0,-1 1 0,1-1 0,-1 1 0,1 0 0,-5 4 0,3 0 0,0-1 0,1 0 0,0 1 0,0 0 0,0 0 0,1 0 0,-5 15 0,1 6 0,1 1 0,2-1 0,-2 46 0,6-72 0,-4 76 0,3 0 0,4-1 0,3 1 0,4 0 0,3-2 0,3 1 0,31 85 0,5 24 0,-9-29 0,-22-89 0,-2 1 0,14 104 0,-9 5 0,-13-99 0,-4-37 0,1 68 0,-9-46 0,-1-30 0,2 0 0,1-1 0,1 1 0,2-1 0,12 47 0,-15-77 0,0 0 0,0 0 0,1 0 0,-1 0 0,1-1 0,0 1 0,0-1 0,0 1 0,0-1 0,0 0 0,1 0 0,-1 0 0,1 0 0,-1 0 0,1-1 0,0 1 0,0-1 0,-1 1 0,1-1 0,0 0 0,0 0 0,0-1 0,0 1 0,5 0 0,9 1 0,-1-1 0,1-1 0,25-2 0,-14 1 0,624 18-542,-426-7 570,129 11-1040,586 89 815,-640-80-71,-54-6 71,143 6 197,-88-8 0,216 15 0,-160-3 1710,-204-17-1232,107 3-478,-4 7 0,137 9 0,-261-25 0,87 4 0,-129-16 0,-2-1 0,173 19 0,-171-8 0,0-4 0,106-7 0,-52 0 0,-98 2 0,11 1 0,-1-3 0,88-12 0,-8-17 0,186-68 0,-260 75 0,80-24 0,139-39 0,-210 66 0,-46 12 0,0 2 0,1 0 0,54-5 0,42-3 0,-40 3 0,-6 2 0,-34 4 0,68-2 0,-77 6 0,59-9 0,-59 5 0,60-2 0,-56 9 0,-21 1 0,0-2 0,0 0 0,0-1 0,30-6 0,-43 6 0,0-1 0,1 1 0,-1-1 0,0 0 0,0 0 0,0 0 0,0 0 0,0-1 0,-1 1 0,1-1 0,-1 0 0,0 0 0,1-1 0,-1 1 0,-1-1 0,1 1 0,0-1 0,-1 0 0,0 0 0,0 0 0,0 0 0,2-8 0,22-84 0,26-191 0,-42 224 0,-3 19 0,3-80 0,-11-491 0,-3 574 0,-1 0 0,-2 0 0,-2 1 0,-24-70 0,22 75 0,-38-114 0,-74-155 0,108 271 0,6 12 0,0 0 0,-2 0 0,-1 1 0,0 0 0,-1 1 0,-19-21 0,19 27 0,-1 1 0,0 0 0,-1 1 0,-1 0 0,0 1 0,0 1 0,-1 1 0,0 0 0,-26-7 0,1 3 0,-1 2 0,-83-7 0,-54-8 0,104 14 0,40 5 0,-62-3 0,-2194 10-732,1568 43 732,-189 32 0,-232 31-64,986-88 138,-295 19 648,300-25-722,3 0 0,108-13 0,0 2 0,-58 10 0,38-4 0,0-3 0,1-2 0,-65-7 0,7 2 0,25 3 0,-107-3 0,118-10 0,58 7 0,-1 1 0,-27 0 0,31 4-273,1-1 0,-1-1 0,1-1 0,-25-6 0,29 4-6553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30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2160 280 24575,'-37'-2'0,"1"-2"0,-71-16 0,71 11 0,-1 2 0,-70-4 0,73 10 0,-50-10 0,50 5 0,-51-1 0,-7 9 0,-95 12 0,-176 53 0,182-30 0,109-25 0,25-4 0,0 2 0,-63 20 0,10 2 0,67-23 0,1 2 0,0 1 0,0 1 0,-39 23 0,59-28 0,-5 2 0,1 0 0,-29 25 0,40-30 0,1 0 0,0 0 0,-1 0 0,1 1 0,1-1 0,-1 1 0,1 0 0,0 0 0,1 0 0,-1 0 0,1 1 0,-2 8 0,-6 33 0,2 0 0,-1 57 0,8-90 0,1 0 0,1 1 0,1-1 0,0 0 0,1 0 0,0 0 0,1-1 0,1 1 0,1-1 0,0 0 0,10 17 0,0-9 0,1-1 0,1 0 0,0-1 0,2-1 0,34 25 0,32 32 0,-32-24 0,3-2 0,74 50 0,-68-59 0,1-3 0,2-3 0,124 47 0,-135-63 0,1-3 0,1-3 0,80 10 0,175-9 0,176-14 0,-458-1 0,56-11 0,-55 7 0,53-3 0,-43 8 0,-1-2 0,58-11 0,-45 2 0,99-15 0,-86 16 0,-1-3 0,-1-3 0,78-29 0,-11-4 0,-3-3 0,-76 31 0,-20 9 0,0-2 0,47-28 0,-30 13 0,-33 20 0,0 0 0,-1-1 0,27-23 0,-37 29 0,-1-1 0,0 0 0,0 0 0,0-1 0,-1 1 0,1-1 0,-1 1 0,-1-1 0,1 0 0,-1 0 0,0 0 0,0 0 0,-1-1 0,0 1 0,1-8 0,0-13 0,0-1 0,-2 0 0,-2 1 0,0-1 0,-2 1 0,0 0 0,-2 0 0,-1 0 0,-2 0 0,0 1 0,-18-33 0,-10-12 0,-89-159 0,102 191 0,-2 1 0,-2 1 0,-52-54 0,48 65 0,0 1 0,-1 2 0,-66-34 0,54 31 0,12 10 0,0 2 0,-1 1 0,-60-14 0,42 13 0,24 7 0,0 2 0,-1 1 0,-41-1 0,19 2 0,-36-9 0,54 7 0,-52-3 0,44 6 0,-56-11 0,30 3 0,6-1-48,48 8-98,0 0 0,0 1-1,0 0 1,0 1 0,-1 1-1,1 0 1,0 1-1,-25 4 1,16 1-6680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24575,'5'1'0,"0"1"0,0 0 0,0 0 0,0 1 0,-1-1 0,1 1 0,-1 0 0,1 0 0,-1 0 0,6 7 0,9 5 0,41 28 0,-2 3 0,-2 3 0,51 57 0,204 218 0,-95-60 0,-170-205 0,154 234 0,76 111 0,-168-218 0,-90-155 42,16 39 0,-22-45-404,0 0 0,1 0-1,20 25 1,-21-35-6464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1 802 24575,'21'0'0,"163"5"0,-151-2 0,0 2 0,-1 1 0,51 17 0,202 73 0,-233-79 0,57 23 0,111 47 0,-219-86 0,0-1 0,-1 0 0,1 1 0,-1-1 0,1 0 0,0 1 0,-1-1 0,1 0 0,0 0 0,-1 1 0,1-1 0,0 0 0,0 0 0,-1 0 0,1 0 0,0 0 0,-1 0 0,1 0 0,0 0 0,0 0 0,-1-1 0,1 1 0,0 0 0,-1 0 0,1-1 0,0 1 0,-1 0 0,1-1 0,-1 1 0,2-1 0,0-21 0,-17-27 0,-51-88 0,37 80 0,-32-89 0,-7-15 0,43 107 0,-22-65 0,32 76 0,-30-57 0,25 59 0,-21-61 0,27 65-1365,8 22-5461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2:4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3:4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878 107 24575,'-13'-2'0,"0"0"0,0 0 0,0-2 0,0 1 0,-24-12 0,-13-3 0,21 9 0,0 2 0,0 1 0,-1 2 0,1 1 0,-33 0 0,-16 2 0,-75 4 0,144-2 0,0 1 0,0 0 0,1 0 0,-1 1 0,1 0 0,-1 0 0,1 1 0,0 0 0,1 0 0,-1 1 0,1 0 0,-1 1 0,-11 11 0,-1 5 0,1 1 0,-30 46 0,38-53 0,3-2 0,0 0 0,1 1 0,0-1 0,1 2 0,1-1 0,0 0 0,1 1 0,1 0 0,-2 20 0,2 17 0,5 79 0,0-37 0,-2-84 0,1 0 0,0 0 0,0-1 0,1 1 0,0-1 0,0 1 0,2-1 0,-1 0 0,1 0 0,1 0 0,7 12 0,-8-17 0,0 1 0,0-1 0,0 0 0,1-1 0,0 1 0,0-1 0,0 0 0,0 0 0,1-1 0,-1 1 0,1-1 0,0 0 0,0-1 0,0 0 0,1 0 0,-1 0 0,1 0 0,-1-1 0,10 0 0,45 3 0,109-9 0,-136-1 0,-1-2 0,-1-1 0,1-2 0,-1-1 0,42-23 0,-46 23 0,2-5 0,-1-1 0,0-2 0,-1-1 0,-1-1 0,47-51 0,-67 66 0,-1-1 0,-1 1 0,1-2 0,-2 1 0,1 0 0,-1-1 0,0 0 0,0 0 0,-1 0 0,-1-1 0,0 1 0,0-1 0,1-10 0,-1-20 0,-3-76 0,-1 52 0,1 38 0,0 1 0,-1 0 0,-6-26 0,6 43 0,0-1 0,-1 1 0,1 0 0,-2 0 0,1 0 0,-1 1 0,0-1 0,-1 1 0,0 0 0,0 0 0,0 0 0,-13-10 0,12 13-77,0 1 1,0 0-1,0 0 0,0 1 0,-1 0 0,0 0 0,1 1 1,-1 0-1,0 0 0,0 0 0,1 1 0,-1 0 0,-10 1 1,13-1-214,-18 0-6536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4:2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53 24575,'-1'5'0,"-1"0"0,0-1 0,-1 1 0,1-1 0,-1 0 0,0 1 0,0-1 0,0 0 0,-1-1 0,1 1 0,-1-1 0,-5 4 0,2 1 0,3-5 0,-21 21 0,1 1 0,-31 44 0,48-59 0,1 1 0,0-1 0,1 1 0,0 0 0,0 1 0,2-1 0,-1 1 0,1 0 0,1 0 0,0 0 0,0 12 0,1-4 0,0-1 0,2 1 0,0 0 0,1-1 0,0 1 0,2-1 0,1 0 0,0 0 0,1-1 0,1 1 0,1-1 0,16 27 0,-21-42 0,0 1 0,0-1 0,0 0 0,1 0 0,0 0 0,0-1 0,-1 0 0,1 1 0,1-1 0,-1 0 0,0-1 0,0 1 0,1-1 0,-1 0 0,1 0 0,-1 0 0,8-1 0,13 2 0,0-2 0,28-3 0,-12 0 0,87 4 0,78-4 0,-203 3 0,1-1 0,0 0 0,0 0 0,-1 0 0,1 0 0,-1-1 0,1 1 0,-1-1 0,0 0 0,1 0 0,-1 0 0,0 0 0,0-1 0,5-5 0,-3 1 0,1 0 0,-1 0 0,0-1 0,0 0 0,-1 0 0,4-9 0,-1-4 0,0 1 0,-2-1 0,0 0 0,3-35 0,-4-11 0,-8-123 0,3 184 0,0 0 0,0 0 0,-1 1 0,1-1 0,-1 1 0,-1-1 0,1 1 0,-1 0 0,0 0 0,0 0 0,0 0 0,-1 0 0,1 1 0,-1-1 0,0 1 0,-1 0 0,1 0 0,-1 1 0,0-1 0,0 1 0,0 0 0,-9-4 0,-10-3 0,-1 1 0,1 2 0,-51-10 0,24 7 0,-109-26 0,90 31-1365,48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4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2 24575,'-50'0'0,"17"-1"0,-54 5 0,76-3 0,1 1 0,-1 0 0,1 1 0,-1 0 0,1 1 0,0 0 0,0 1 0,1 0 0,-11 7 0,5-2 0,0 0 0,1 2 0,0 0 0,0 1 0,1 0 0,1 1 0,1 0 0,0 1 0,0 0 0,2 1 0,0 0 0,0 0 0,-6 20 0,-3 10 0,3 1 0,1 0 0,2 1 0,2 0 0,3 1 0,-3 78 0,10-116 0,0 1 0,1-1 0,1 0 0,-1 1 0,2-1 0,-1 0 0,2 0 0,-1-1 0,1 1 0,1-1 0,0 1 0,1-2 0,0 1 0,0 0 0,1-1 0,0 0 0,0-1 0,1 0 0,13 11 0,-4-4 0,1 0 0,1 0 0,1-2 0,0-1 0,31 15 0,-42-22 0,1-1 0,0 0 0,0-1 0,0 0 0,0-1 0,0 0 0,1 0 0,-1-1 0,1-1 0,-1 0 0,1 0 0,-1-1 0,1 0 0,15-4 0,-18 2 0,0-1 0,0 0 0,0 0 0,-1 0 0,0-1 0,0 0 0,0 0 0,0-1 0,-1 0 0,0 0 0,9-12 0,3-8 0,29-53 0,-20 31 0,-14 27 0,0-1 0,-1 0 0,-2 0 0,0-1 0,-1-1 0,-2 1 0,0-1 0,-1-1 0,-2 1 0,0-1 0,-1-34 0,-2-11 0,-4-91 0,3 156-45,-1-1-1,1 0 1,-1 1-1,-1-1 1,1 1-1,-1 0 1,1-1-1,-2 1 1,1 0-1,0 0 1,-1 0-1,0 0 1,0 1-1,-1-1 1,1 1-1,-1 0 1,0 0-1,0 0 1,0 0-1,-1 1 1,1-1-1,-1 1 1,0 0-1,0 1 1,0-1-1,0 1 1,0 0-1,-1 0 0,-7-1 1,-6 0-6781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6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73 24575,'-23'0'0,"2"-1"0,0 1 0,0 0 0,0 2 0,1 1 0,-1 0 0,0 2 0,-22 7 0,11 2 0,0 1 0,-54 34 0,49-26 0,23-16 0,1 1 0,0 1 0,-17 15 0,-10 8 0,34-29 0,0 1 0,0 0 0,0 1 0,1 0 0,-1 0 0,1 0 0,1 0 0,-1 1 0,1-1 0,0 1 0,0 0 0,1 1 0,-1-1 0,-1 8 0,-5 17 0,3 1 0,0 0 0,2 0 0,2 0 0,0 57 0,4-62 0,2 0 0,0 0 0,2 0 0,1 0 0,1-1 0,1 0 0,1 0 0,2-1 0,19 35 0,-15-30 0,-2-5 0,0-1 0,2 0 0,17 22 0,-28-40 0,1-1 0,0 1 0,0-1 0,1 0 0,-1-1 0,1 0 0,0 1 0,0-2 0,0 1 0,1-1 0,0 0 0,-1 0 0,1-1 0,0 1 0,0-2 0,11 3 0,-7-3 0,1-1 0,-1 0 0,0 0 0,0-1 0,0 0 0,-1-1 0,1-1 0,0 1 0,17-8 0,-14 3 0,0-1 0,0 0 0,-1-1 0,0 0 0,-1-1 0,13-13 0,11-10 0,-1-1 0,-2-2 0,-2-1 0,33-50 0,-49 64 0,3-4 0,-2-1 0,0-1 0,-2 0 0,12-35 0,-18 38 0,-1-1 0,-1-1 0,3-31 0,-8 48 0,-1 0 0,0 0 0,0 0 0,-1 0 0,-1 1 0,0-1 0,0 0 0,-1 1 0,-1-1 0,0 1 0,-5-11 0,-29-56 0,-31-54 0,61 118 0,-1 0 0,0 0 0,-1 1 0,-1 1 0,0 0 0,0 0 0,-15-10 0,23 19 3,0 0-1,0 0 1,-1 1-1,1 0 1,0-1-1,0 1 1,-1 1-1,1-1 1,-1 0-1,1 1 1,-1 0-1,1-1 1,-1 2-1,1-1 1,-1 0-1,1 1 1,-1-1-1,1 1 1,0 0-1,-1 0 1,1 0-1,0 1 1,-5 2-1,-7 4-97,0 2 0,0 0 1,-20 19-1,6-6-951,12-10-5780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24575,'1'-29'0,"2"-1"0,6-28 0,-3 28 0,2-55 0,-6 36 0,3-1 0,1 2 0,21-79 0,60-138 0,-40 145 0,5 2 0,81-133 0,-117 227 0,2 2 0,1 0 0,0 1 0,2 1 0,0 1 0,1 1 0,48-30 0,1-3 0,128-94 0,-119 82 0,76-79 0,-135 117 0,-1 0 0,-1-1 0,-1-2 0,20-42 0,5-6 0,-25 42-33,-14 25-133,0 1-1,0 1 1,1-1-1,0 1 1,0-1-1,0 1 1,11-10-1,-9 13-6659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0 263 24575,'1'-4'0,"0"-1"0,0 0 0,0 1 0,0-1 0,1 1 0,0-1 0,0 1 0,0 0 0,0 0 0,1 0 0,-1 0 0,1 0 0,0 0 0,1 1 0,-1-1 0,0 1 0,1 0 0,5-4 0,12-8 0,0 1 0,28-13 0,-24 13 0,57-27 0,-46 24 0,37-25 0,-71 41 0,0 0 0,-1-1 0,1 1 0,0 0 0,0 0 0,0 0 0,0 0 0,0 0 0,0 1 0,1-1 0,-1 1 0,0-1 0,0 1 0,0 0 0,1-1 0,-1 1 0,0 1 0,0-1 0,1 0 0,-1 0 0,0 1 0,4 1 0,-3-1 0,-1 1 0,0 0 0,0 0 0,0 0 0,0 0 0,-1 1 0,1-1 0,0 0 0,-1 1 0,0-1 0,1 1 0,-1-1 0,0 1 0,0 0 0,-1 0 0,1-1 0,-1 1 0,1 3 0,4 36 0,-2-1 0,-2 0 0,-5 47 0,1 7 0,0-25 0,-2-1 0,-3 0 0,-4 0 0,-22 73 0,27-109 0,2 0 0,-2 33 0,-5 33 0,4-49-1365,6-28-5461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24575,'2'-5'0,"1"0"0,-1 0 0,1 0 0,0 1 0,0-1 0,0 1 0,0 0 0,1 0 0,0 0 0,0 0 0,7-5 0,0-2 0,13-11 0,1 0 0,1 2 0,0 1 0,30-16 0,121-57 0,-129 69 0,262-97 0,-177 74 0,331-105 0,-377 124 0,16 0 0,38-13 0,224-74 0,-157 60 0,-8 1 0,354-92 0,-521 138 0,525-129 0,-425 106-1365,-114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0:36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2410 239 24575,'-846'0'0,"810"2"0,-58 10 0,55-6 0,-43 2 0,-177 18 0,-1 1 0,225-24 0,0 1 0,1 2 0,-41 13 0,-8 0 0,57-12 0,0 1 0,1 0 0,0 2 0,0 1 0,2 1 0,-44 29 0,25-10 0,0 2 0,-56 57 0,82-74 0,1 1 0,0 0 0,2 1 0,0 1 0,-11 20 0,17-26 0,2 1 0,0-1 0,0 1 0,1 0 0,1 0 0,0 0 0,1 1 0,0 28 0,1-35 0,1 0 0,0 1 0,1-1 0,0 1 0,0-1 0,1 0 0,0 0 0,1 0 0,-1 0 0,1 0 0,1 0 0,0-1 0,0 1 0,0-1 0,1 0 0,0-1 0,0 1 0,1-1 0,0 0 0,0 0 0,0-1 0,1 1 0,9 5 0,39 25 0,1-3 0,2-2 0,1-3 0,69 23 0,127 25 0,183 53 0,-250-77 0,-53-1 0,23 4 0,-67-26 0,290 82 0,-238-84 0,-99-20 0,2-2 0,-1-3 0,80-4 0,-25-1 0,-75 3 0,124-5 0,-130 2 0,0 0 0,1-2 0,-2 0 0,1 0 0,30-15 0,7-8 0,0-2 0,-2-2 0,-1-3 0,51-44 0,109-119 0,-162 148 0,-33 33 0,1-1 0,27-37 0,9-22 0,-15 25 0,-2-3 0,-3 0 0,-2-3 0,37-90 0,-52 97 0,19-93 0,-33 121 0,0 0 0,-2 0 0,-1 0 0,-1 0 0,0-1 0,-8-39 0,6 54 0,-1 0 0,0 0 0,0 1 0,-1-1 0,0 1 0,-1 0 0,0 0 0,0 0 0,-1 0 0,0 1 0,0 0 0,-1 0 0,1 1 0,-1 0 0,-1 0 0,0 0 0,-11-6 0,-13-4 0,0 1 0,-1 1 0,-45-12 0,20 7 0,-3 0 0,-1 3 0,-78-12 0,-132-3 0,184 23 0,-134-5 0,-6 0 0,-186 2 0,284 12 0,104 1 0,0 0 0,0 2 0,0 1 0,1 1 0,0 2 0,0 0 0,0 1 0,1 2 0,1 0 0,-28 18 0,25-4-1365,17-11-5461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24575,'18'2'0,"0"1"0,-1 0 0,1 1 0,-1 2 0,1-1 0,-2 2 0,1 0 0,21 14 0,41 15 0,-69-33 0,-1 1 0,1 0 0,-1 0 0,-1 1 0,1 0 0,0 1 0,-1 0 0,0 0 0,7 9 0,-10-10 0,-1 1 0,-1-1 0,1 1 0,-1 0 0,0 0 0,0 0 0,-1 1 0,0-1 0,0 1 0,-1-1 0,1 1 0,-1-1 0,-1 1 0,1 10 0,0 38 0,-2 0 0,-2-1 0,-2 1 0,-3-1 0,-3-1 0,-20 66 0,-160 385 0,148-397 0,-8 25-1365,43-113-5461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22:32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1 24575,'-126'2'0,"102"-2"0,0 2 0,-42 8 0,-31 2 0,-23-4 0,-138 28 0,150-18 0,-191 29 0,-310 45 0,149-36 0,423-53 0,1 2 0,0 1 0,-53 16 0,84-20 0,1 0 0,0 0 0,0 0 0,0 1 0,0-1 0,1 1 0,-1 0 0,1 0 0,-1 0 0,1 1 0,0-1 0,1 1 0,-1 0 0,0 0 0,1 0 0,0 0 0,0 0 0,0 0 0,-2 9 0,0 5 0,0 1 0,1 0 0,-1 31 0,-2 17 0,1-49 0,1 0 0,2 0 0,0 0 0,0 0 0,2 0 0,0 0 0,1 1 0,1-1 0,1 0 0,0 0 0,2-1 0,0 1 0,10 23 0,3-7 0,3-2 0,0 0 0,2-1 0,1-1 0,2-1 0,40 34 0,-60-56 0,3 1 0,1-1 0,0 0 0,0 0 0,0-1 0,1 0 0,0 0 0,0-2 0,17 6 0,-8-4 0,0-1 0,1-1 0,-1 0 0,23-1 0,120 9 0,66 1 0,2173-14 0,-2234 15 0,-1-1 0,0 0 0,4 0 0,134 2 0,311-2 0,-378-16 0,-5 5 0,252-5 0,-217-24 0,-110 3 0,-105 14 0,93-7 0,-121 15 0,1-2 0,-1-1 0,0-1 0,-1-1 0,36-15 0,15-4 0,-49 18 0,-1-1 0,0-1 0,-1-1 0,0-2 0,0 0 0,-2-1 0,1-2 0,31-28 0,-49 37 0,1 1 0,-1-2 0,0 1 0,-1-1 0,0 1 0,0-1 0,-1-1 0,0 1 0,0 0 0,1-9 0,0 2 0,-1 0 0,-1-1 0,-1 1 0,-1-30 0,-2 29 0,0 0 0,-2 0 0,0 1 0,0 0 0,-2 0 0,0 0 0,-15-28 0,-7-1 0,-35-45 0,37 58 0,-1 1 0,-1 1 0,-1 2 0,-1 1 0,-48-32 0,10 15 0,-125-59 0,136 81 0,-1 2 0,-1 2 0,0 4 0,-87-10 0,105 17 0,-88-7 0,0 6 0,-130 9 0,70 1 0,-89-5 0,-287 5 0,411 9 0,-48 2 0,40-1 0,-4 0 0,-1105-14 0,1255 0 34,0-1-1,0 0 0,-20-6 0,-34-5-1531,50 12-5328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21:38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4974 439 24575,'-1'-1'0,"1"0"0,0 0 0,0 0 0,-1 1 0,1-1 0,0 0 0,-1 0 0,1 0 0,-1 1 0,1-1 0,-1 0 0,1 1 0,-1-1 0,0 0 0,1 1 0,-1-1 0,0 1 0,1-1 0,-1 1 0,0-1 0,0 1 0,0 0 0,1-1 0,-2 1 0,-27-9 0,17 6 0,-196-61-299,-329-56 0,-226 15 83,621 88 216,-482-51 0,238 43-68,212 14 480,-213 13-1,280 10-396,0 5 0,2 4 0,-125 42-1,127-28-14,-129 64 0,130-53 0,-25 20 0,84-41 0,-67 28 0,-52 15 0,146-61 0,1 0 0,0 0 0,0 2 0,0 0 0,1 0 0,1 2 0,0-1 0,0 2 0,1 0 0,0 0 0,1 1 0,1 0 0,0 1 0,1 1 0,0-1 0,1 1 0,1 0 0,0 1 0,1 0 0,1 0 0,1 1 0,-5 30 0,2 2 0,1-14 0,2 1 0,1 42 0,3-65 0,2 1 0,-1-1 0,2 1 0,0-1 0,0 0 0,2 0 0,-1 0 0,2 0 0,8 15 0,21 27 0,2-2 0,3-2 0,1-1 0,3-2 0,68 57 0,151 113 0,93 32 0,-326-230 0,20 15 0,2-1 0,99 46 0,-52-44 0,204 44 0,-81-26 0,55 7 0,-249-55 0,0-1 0,41 1 0,-38-4 0,53 10 0,-39-5 0,0-2 0,0-1 0,0-3 0,47-5 0,11 1 0,830 3 0,-900-1 0,55-11 0,14 0 0,-55 7 0,-1-1 0,46-13 0,31-5 0,-65 13 0,91-30 0,-101 26 0,1-2 0,0-2 0,85-49 0,-99 49 0,16-8 0,-2-2 0,69-52 0,-102 68 0,-2 0 0,0-1 0,0-1 0,-1 0 0,-1-1 0,-1 0 0,0-1 0,-1 0 0,-1-1 0,0 0 0,5-20 0,-3-1 0,-3 0 0,-1 0 0,-2-1 0,-1 1 0,-5-80 0,1 99 0,0-4 0,-6-107 0,4 114 0,-1 0 0,-1 0 0,-1 1 0,0 0 0,-14-28 0,-3 5 0,-3 1 0,-1 2 0,-2 0 0,-40-39 0,47 54 0,-2 1 0,-29-20 0,9 8 0,0 0 0,-1 2 0,-2 2 0,-82-37 0,-159-41 0,160 72-1365,104 30-5461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4:13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2517 363 24575,'-11'-1'0,"0"-1"0,0 1 0,0-2 0,-11-3 0,-39-6 0,-33-2 0,67 9 0,0 1 0,-32-1 0,18 5 0,-21-2 0,-1 4 0,-106 15 0,113-7 0,-93 24 0,-31 15 0,16 5 0,-114 46 0,2 42 0,251-129 0,-111 60 0,-139 79 0,226-125 0,26-15 0,0 1 0,1 1 0,1 1 0,-27 25 0,13-9 0,28-26 0,-1 1 0,2-1 0,-1 2 0,1-1 0,-1 0 0,2 1 0,-1 0 0,1 1 0,0-1 0,1 1 0,0 0 0,0 0 0,-4 13 0,6-14 0,1 0 0,0 0 0,0 0 0,1 0 0,0 0 0,0 1 0,0-1 0,1 0 0,0 0 0,1 0 0,-1 0 0,1 0 0,6 13 0,-1-8 0,0-1 0,1 0 0,0 0 0,1 0 0,0-1 0,16 14 0,24 20 0,2-3 0,2-2 0,2-2 0,1-2 0,2-3 0,106 43 0,112 23 0,-170-70 0,0-5 0,133 12 0,234-11 0,-158-22 0,254-5 0,-417-9 0,26-1 0,-44 0 0,-3 0 0,15-4 0,-79 8 0,-13-1 0,70-21 0,-71 17 0,-39 9 0,0 0 0,-1 0 0,0-2 0,0 1 0,-1-2 0,1 0 0,-2 0 0,1-1 0,-1 0 0,-1-1 0,1-1 0,-2 1 0,1-1 0,-2-1 0,8-13 0,-2 3 0,-1-2 0,-2 1 0,0-2 0,-2 0 0,0 0 0,-2 0 0,6-38 0,-8 16 0,-3 0 0,-3-60 0,-1 25 0,1 69 0,0-1 0,-1 1 0,0 0 0,-1 0 0,-1 0 0,0 0 0,0 1 0,-2-1 0,1 1 0,-14-19 0,-6-7 0,-56-61 0,49 62 0,9 13 0,-1 2 0,-1 0 0,-53-34 0,17 13 0,-37-27 0,-3 5 0,-3 4 0,-112-47 0,62 43 0,-261-72 0,395 131 0,-238-58 0,204 54 0,0 2 0,-103 0 0,128 6 0,0 0 0,-30-7 0,28 4 0,-49-2 0,66 7-81,-4-2-36,0 2 0,1 0 1,-1 1-1,0 0 0,1 2 1,-1 0-1,1 1 0,0 1 0,0 0 1,-17 9-1,20-6-6709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4:15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2054 185 24575,'-7'-4'0,"-1"0"0,1 0 0,-1 1 0,0 0 0,0 0 0,0 1 0,0 0 0,0 0 0,0 1 0,-1 0 0,-11 0 0,-26-5 0,6-1 0,-71-3 0,-23-3 0,23 2 0,80 9 0,0 0 0,-37-9 0,24 4 0,0 2 0,-1 1 0,1 3 0,-52 5 0,-7-1 0,17-4 0,13-1 0,1 4 0,-105 15 0,129-9 0,16-4 0,1 2 0,-1 2 0,-57 21 0,68-20 0,1 0 0,0 0 0,1 2 0,0 1 0,1 0 0,0 1 0,1 1 0,0 1 0,1 0 0,-19 25 0,20-21 0,1 1 0,2 1 0,0 0 0,0 0 0,2 2 0,1-1 0,1 1 0,1 0 0,-8 43 0,5-3 0,2 0 0,1 68 0,8-112 0,0 0 0,1 0 0,1-1 0,1 1 0,1-1 0,12 32 0,-2-17 0,1-1 0,34 49 0,-8-22 2,2-3 0,3-1 0,3-2 0,108 89 0,-81-83-33,2-4-1,3-3 0,103 49 1,34-6-628,3-8 1,412 100-1,382 9-143,-927-183 1115,90 10 1259,-148-21-1320,-1-2 0,1 0 1,54-9-1,-71 5-252,0 1 0,0-1 0,-1-1 0,1-1 0,-1 0 0,0 0 0,20-15 0,-1-3 0,42-40 0,-51 42 0,2-5 0,-2-1 0,-1-1 0,-1-1 0,-1-1 0,-2-1 0,18-41 0,-12 25 0,14-28 0,-4-1 0,36-117 0,-55 141 0,-3-1 0,-2 0 0,-2-1 0,1-99 0,-8 35 0,-4-93 0,1 200 0,-1 0 0,0 0 0,0 1 0,-1-1 0,0 1 0,-1 0 0,-1 0 0,0 0 0,0 1 0,-1-1 0,0 2 0,-1-1 0,0 1 0,-1 0 0,-17-14 0,-12-6 0,-1 1 0,-72-38 0,72 44 0,-73-36 0,-187-68 0,-214-59 0,462 166 0,-1 2 0,-76-14 0,-214-41 0,304 66 14,1 1 0,-1 2 1,0 2-1,-47 5 0,-3-2-1450,66-2-5390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5:28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2954 131 24575,'-165'-14'0,"-5"1"0,142 13 0,-28-1 0,-1 3 0,-84 14 0,-64 35 0,49-16 0,-203 19 0,201-31 0,93-12 0,-120 5 0,140-12 0,0 1 0,0 2 0,-79 24 0,24-6 0,62-14 0,1 1 0,0 1 0,0 3 0,2 0 0,0 3 0,1 1 0,-33 25 0,-82 48 0,60-40 0,57-34 0,-4 2 0,2 2 0,0 0 0,-33 32 0,59-47 0,0 0 0,0 1 0,1 0 0,0 0 0,1 0 0,-1 1 0,2 0 0,0 0 0,0 0 0,1 1 0,0-1 0,0 1 0,2 0 0,-1 0 0,1 1 0,0 11 0,1 10 0,1 0 0,8 57 0,-5-73 0,1 0 0,1-1 0,1 1 0,0-1 0,1 0 0,17 30 0,11 11 0,117 171 0,-121-187 0,-12-15 0,1-2 0,1 0 0,0-1 0,31 24 0,-25-25 0,7 5 0,1-2 0,1-1 0,46 23 0,50 18 0,184 77 0,85 2 0,-272-104 0,167 29 0,-228-60 0,91-1 0,4 0 0,79 5 0,-10 0 0,401-1 0,-388-14 0,878 2 0,-1082-2 0,56-10 0,31-1 0,-64 12 0,180-13 0,19-16 0,187-30 0,122-9 0,-321 47 0,345-13 0,-298 22 0,-2 1 0,-242 9 0,69-11 0,-48 4 0,-36 5 0,-1-1 0,0-2 0,0-2 0,-1-2 0,0-1 0,-1-2 0,-1-1 0,0-1 0,37-27 0,-13 7 0,-35 23 0,-1-1 0,0-1 0,21-19 0,-38 29 0,-1 0 0,1 0 0,-1 0 0,0-1 0,-1 1 0,1-1 0,-1 0 0,-1-1 0,1 1 0,-1-1 0,0 1 0,-1-1 0,0 0 0,2-14 0,-1-44 0,-5-72 0,0 32 0,0 88 0,0 0 0,0 0 0,-2 0 0,0 1 0,-2-1 0,1 1 0,-2 0 0,0 1 0,-2 0 0,1 0 0,-2 0 0,0 1 0,-20-23 0,-9-5 0,-2 1 0,-87-68 0,27 35 0,-2 5 0,-182-91 0,-250-62 0,459 195 0,-519-161 0,309 119 0,-3 12 0,-309-22 0,29 50 0,-225 31 0,585 15 0,110-6 0,1 1 0,-90 4 0,5-2 0,-12 0 0,-49 0 0,-10 0 0,202-13 0,-68-1 0,-129 16 0,6-2 0,-9 0 0,-32 14 0,-199 58 0,434-73 25,33-8-488,-1 0-1,-30 3 1,26-6-6363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8:47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7904 309 24575,'-12'-1'0,"1"-1"0,-1-1 0,0 0 0,1 0 0,0-1 0,0-1 0,-13-6 0,-28-11 0,3 9 0,0 2 0,-57-5 0,79 12 0,-152-16 0,121 12 0,-59 0 0,-16-2 0,-138-7 0,81 8 0,-151-7-615,-55-5 251,-277-16 364,487 30 0,-378-19 0,-340 18 0,518 11 0,52-16-93,-4 0-1,-762 14 94,704 29 800,161-7-434,46 6-366,73-7 0,103-20 0,0 1 0,1 1 0,-1 1 0,1-1 0,-1 2 0,2 0 0,-1 0 0,1 1 0,0 1 0,0 0 0,0 0 0,2 1 0,-1 0 0,1 1 0,0 0 0,1 0 0,0 1 0,-11 20 0,-4 13 0,1 1 0,3 1 0,-21 76 0,28-86 0,2 1 0,-9 66 0,-5 27 0,16-97 0,1 1 0,2 0 0,-2 44 0,9 306 0,-1-372 0,0 1 0,1 0 0,0-1 0,1 1 0,0-1 0,1 0 0,1 0 0,0 0 0,8 15 0,10 11 0,38 49 0,-10-16 0,-20-23 0,107 150 0,-103-152 0,-20-24 0,0-2 0,2 0 0,20 19 0,53 56 0,-64-66 0,0 0 0,37 29 0,136 112 0,-97-97 0,125 67 0,-215-133 0,39 24 0,0-2 0,2-3 0,1-2 0,69 21 0,5-7 0,-76-20 0,0-3 0,2-2 0,97 10 0,55 1 0,-68-11 0,16 1 0,-59-13 0,227 13 0,186 0 0,-36-3 0,169 2 0,-394-15 0,835 2 0,-799-16 0,-119 4 0,59-12 0,33-2 0,-65 13 0,38 0 0,-66 0 0,5 0 0,1225 14 0,-1343-3 0,50-9 0,-51 4 0,54 1 0,-65 5 0,0 0 0,64-12 0,155-34 0,-52-5 0,-132 32 0,88-39 0,-61 21 0,-33 10 0,-2-3 0,-1-2 0,109-77 0,-112 62 0,-2-3 0,-2-3 0,56-69 0,-14 16 0,76-53 0,-55 54 0,122-118 0,-226 210 0,-1-1 0,-1-1 0,0-1 0,-1 0 0,17-31 0,-23 35 0,-1 0 0,-1-1 0,0 1 0,-1-1 0,0 0 0,-1-1 0,-1 1 0,0 0 0,0-20 0,-2 6 0,-1-1 0,-1 1 0,-2-1 0,-9-35 0,9 48 0,-1 1 0,-1-1 0,-1 1 0,0 0 0,-1 1 0,-1 0 0,0 0 0,-21-23 0,-14-13 0,-164-172 0,160 177 0,-1 2 0,-92-60 0,45 41 0,-178-83 0,154 93 0,-2 5 0,-2 5 0,-237-46 0,27 41-335,-572-7-1,-824 55-1347,1278 33 1602,303-17 76,-131 10 2445,87-3-2440,78-10 102,76-8-836,-52 1 1,69-7-6093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9:29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5133 362 24575,'-5'-3'0,"1"0"0,-1 0 0,0 1 0,0-1 0,0 1 0,-1 0 0,1 1 0,0-1 0,-1 1 0,1 0 0,-10-1 0,-14-3 0,27 5 0,-1 0 0,0 0 0,0 0 0,0 0 0,1 0 0,-1 1 0,0-1 0,0 1 0,1 0 0,-1-1 0,0 1 0,1 1 0,-1-1 0,1 0 0,-1 1 0,1-1 0,0 1 0,0 0 0,-4 3 0,-46 50 0,11-12 0,36-39 0,-1 0 0,0 0 0,0-1 0,0 0 0,0 0 0,-1-1 0,1 1 0,-1-1 0,1-1 0,-1 1 0,0-1 0,-13 0 0,-5-1 0,0-2 0,-32-4 0,-11-2 0,63 7 0,-1 1 0,0-1 0,1 0 0,-1-1 0,1 1 0,-1-1 0,1-1 0,0 1 0,0-1 0,-1 1 0,2-1 0,-8-6 0,-2-3 0,1-1 0,-19-23 0,-25-24 0,52 56 0,-1-1 0,1 2 0,-1-1 0,0 1 0,0 0 0,0 0 0,0 0 0,0 1 0,-1 0 0,-9-2 0,-16 2 0,-1 0 0,0 3 0,1 0 0,-1 2 0,-43 10 0,27-5 0,-61 2 0,-47 2 0,-4 1 0,-25 0 0,-2 0 0,-469-12 0,307-3 0,80-11 0,7-1 0,-704 15 0,939 0 0,0 2 0,0 0 0,1 2 0,-1 1 0,1 1 0,-29 11 0,23-4 0,0 0 0,2 2 0,0 2 0,0 0 0,2 2 0,0 2 0,2 0 0,0 2 0,2 1 0,1 1 0,0 1 0,2 0 0,1 2 0,2 1 0,1 1 0,-27 62 0,32-60 0,2 1 0,1 0 0,2 1 0,1 0 0,2 0 0,2 0 0,0 47 0,5-58 0,0-1 0,1 1 0,2-1 0,0 1 0,12 31 0,54 111 0,-44-109 0,29 54 0,6-3 0,4-2 0,93 114 0,-83-127 0,4-3 0,170 147 0,-103-119 0,179 108 0,-103-90-315,345 153 0,-340-195 315,4-10 0,412 91 0,-466-143-5,2-8 0,191 1 0,547-21 5,-476-7 0,2708 3 37,-2699-35-50,-313 20 11,-39 4 91,0-5 0,-1-4 0,-1-4 0,-1-4 0,-1-4 0,99-50 0,13-36-89,-183 103 0,204-150 0,-122 84 0,23-6 0,-92 66 0,-1-3 0,-1-1 0,-1-1 0,-1-2 0,51-57 0,-53 42 0,-2-1 0,-2-1 0,-1-1 0,-3-1 0,33-98 0,-48 120 0,0-1 0,-1 0 0,6-52 0,-3-1 0,-5 53 0,-1 1 0,-2-1 0,0 0 0,-2 0 0,-1 0 0,-7-49 0,3 57 0,-1 0 0,-1 1 0,0-1 0,-1 1 0,-1 1 0,-19-28 0,-78-84 0,85 105 0,-2 0 0,-1 1 0,-47-34 0,-9-6 0,35 27 0,-3 1 0,-86-46 0,66 41 0,-163-79 0,125 66 0,-640-282 0,165 129-570,536 190 562,-614-160 8,609 163 0,-818-154-1133,769 149 1099,-921-111 34,702 94 0,-52 16-313,38 4 48,-306 1 2154,395 16-1455,110-6-434,-145 6 0,265-1 0,1 1 0,-1 0 0,1 0 0,0 1 0,0 1 0,0 0 0,-13 8 0,-79 53 0,59-35 0,18-10-227,1 1-1,1 1 1,1 1-1,1 1 1,-21 32-1,27-35-6598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11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3623 542 24575,'-153'-13'0,"101"6"0,-54 1 0,-1130 7 0,1158 2 0,0 3 0,1 3 0,-99 26 0,-222 79 0,336-94 0,-32 15 0,-137 70 0,164-72 0,-7 8 0,2 3 0,2 3 0,2 3 0,-73 70 0,120-100 0,1 1 0,1 0 0,1 2 0,1 0 0,1 1 0,-17 33 0,-62 161 0,84-190 0,-24 75 0,-34 173 0,55-211 0,4-1 0,3-1 0,3 1 0,6 106 0,1-44 0,-4-104 0,2 0 0,0-1 0,2 1 0,0-1 0,7 26 0,-6-38 0,-1 0 0,2 0 0,-1 0 0,1 0 0,0-1 0,1 1 0,0-1 0,0-1 0,1 1 0,0-1 0,0 0 0,1-1 0,13 10 0,42 21 0,1-3 0,2-3 0,99 33 0,-90-36 0,116 35-228,268 53-1,-198-56 91,572 103 138,-638-131 298,368 13-1,-421-47-297,327 13 0,209 27-341,3-34-138,-451-5 429,148-15 50,-209 6 0,440-51 0,-553 54 0,876-79-821,-378 47 821,-337 22 0,531-34-1245,268-32 339,149-26 940,-885 80 3774,-275 29-3808,26-4 0,0-1 0,-1-1 0,1-1 0,33-13 0,-57 16 0,1 0 0,-1-1 0,0 0 0,0 0 0,-1 0 0,0-1 0,1 0 0,-2 0 0,1 0 0,-1-1 0,8-12 0,2-8 0,22-53 0,-26 53 0,-1 0 0,-2-1 0,-1 0 0,-1 0 0,-1 0 0,1-46 0,-7-235 0,-1 292 0,-2 0 0,0 0 0,0 0 0,-2 1 0,-8-19 0,-43-77 0,18 45 0,-3 3 0,-55-66 0,-112-107 0,-23 16 0,126 126 0,-275-231 0,280 251 0,-219-122 0,177 119 0,57 29 0,-174-71 0,59 51-33,-2 9 0,-311-50 0,344 85-216,-223-3 1,-366-9-1253,556 22 1304,-1319-10-1531,1009 28 1402,-2010-3 3264,2503 0-2838,0 0 1,0 2 0,0 1 0,0 0-1,1 1 1,-1 1 0,1 1 0,0 1-1,1 0 1,-1 2 0,2 0 0,-1 1-1,-28 21 1,-91 85-1466,125-107-5461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30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2161 81 24575,'-35'0'0,"-3"1"0,1-1 0,0-3 0,-58-10 0,-84-13 0,71 11 0,21 4 0,17 3 0,0 2 0,-123 8 0,63 1 0,6-5 0,-137 4 0,176 10 0,53-6 0,-56 2 0,78-9 0,-1 1 0,1 1 0,-1 0 0,1 0 0,-1 1 0,1 0 0,0 1 0,0 0 0,0 0 0,0 1 0,1 1 0,-1-1 0,1 2 0,0-1 0,1 1 0,-1 0 0,-11 12 0,-7 9 0,-4 2 0,0 2 0,3 1 0,0 1 0,2 1 0,-35 62 0,52-74 0,1 1 0,1 0 0,-5 32 0,-3 10 0,7-31 0,3 1 0,0 0 0,3 0 0,0 0 0,3 0 0,4 38 0,-4-67 0,1 1 0,-1-1 0,1 0 0,0 0 0,1 0 0,-1 0 0,1 0 0,0 0 0,1-1 0,-1 0 0,1 1 0,0-1 0,7 6 0,7 6 0,1-1 0,26 18 0,9 7 0,-15-6 0,3-3 0,1-1 0,1-2 0,87 43 0,-114-66 0,0-1 0,0-1 0,1-1 0,-1 0 0,21 1 0,26 3 0,2 1 0,1-3 0,116-6 0,-62-1 0,1002 2 0,-1092-2 0,58-10 0,-58 6 0,55-2 0,939 8 0,-460 1 0,-545-2 0,0-1 0,33-7 0,-32 4 0,0 1 0,23 0 0,149 6 0,77-5 0,-191-9 0,-52 7 0,46-4 0,38-3 0,-77 6 0,53-1 0,-67 7 0,10 0 0,0-1 0,0-1 0,49-10 0,-52 7 0,51-4 0,22-3 0,205-38 0,-261 44 0,44-1 0,-59 6 0,0-1 0,41-9 0,-43 6 0,50-3 0,24-5 0,1 1 0,-73 10 0,45-9 0,-28 4 0,0 2 0,1 2 0,85 6 0,-28-1 0,-76-1 0,0-2 0,0-1 0,52-11 0,-67 10 0,0-1 0,0 0 0,-1 0 0,0-1 0,0-1 0,21-12 0,-28 14 0,0 0 0,-1 0 0,1-1 0,-1 0 0,0 0 0,0 0 0,0 0 0,-1 0 0,0-1 0,0 0 0,0 0 0,-1 1 0,0-1 0,0-1 0,0 1 0,0-9 0,2-5 0,-2 0 0,-1 0 0,0 0 0,-1 0 0,-2-1 0,0 1 0,-6-26 0,6 35 0,-1 0 0,-1 1 0,0 0 0,0-1 0,-1 2 0,-1-1 0,1 0 0,-1 1 0,-1 0 0,0 0 0,0 1 0,-1 0 0,0 0 0,-15-11 0,-7 1 0,0 2 0,0 1 0,-2 1 0,0 2 0,0 1 0,-1 1 0,0 2 0,0 1 0,-39-2 0,31 4 0,-32-5 0,-97 0 0,-49-3 0,0 0 0,187 14 0,0-1 0,-1-2 0,-57-12 0,58 9 0,0 1 0,-1 1 0,-60 3 0,56 1 0,1-1 0,-60-9 0,-148-27 0,142 28 0,59 6 0,-45-9 0,-54-3 0,17 2 0,-122-18 0,194 25 0,-70 2 0,78 4 0,0-2 0,-73-12 0,57 5 0,0 3 0,0 2 0,-72 6 0,12 0 0,-391-3 0,492-1 0,1-1 0,-34-8 0,32 5 0,0 2 0,-24-2 0,15 4 0,1-1 0,-51-10 0,39 5 0,0 3 0,-1 1 0,-66 3 0,64 2 0,0-3 0,-88-11 0,71 4-5,0 2 0,0 3 0,-72 7-1,14-2-1338,97-2-5482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0:38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3923 215 24575,'-46'-2'0,"0"-3"0,-66-14 0,19 2 0,-34-12 0,88 19 0,-1 1 0,-67-6 0,34 8 0,-114-26 0,116 18 0,-122-10 0,40 12 0,-41-1 0,-50 13-94,-456 4-380,541 8 569,2 7-1,0 6 1,2 8 0,1 6 0,-157 61-1,279-87-94,1 1 0,1 1 0,1 2 0,0 1 0,-35 26 0,48-30 0,1-1 0,1 2 0,0 0 0,1 1 0,1 0 0,0 1 0,1 0 0,0 1 0,1 1 0,-9 22 0,9-5 0,0 0 0,3 1 0,1-1 0,1 1 0,2 1 0,2-1 0,1 0 0,7 51 0,-4-67 0,1 0 0,1-1 0,0 0 0,2 0 0,0 0 0,1-1 0,1 0 0,15 24 0,102 129 0,-114-155 0,99 110 0,5-5 0,159 129 0,-205-191 0,2-3 0,2-4 0,2-2 0,3-4 0,162 69 0,-81-54-319,210 52 0,-261-88 287,875 171-1083,-422-111-253,184 21 986,-516-82 286,658 42-675,-809-65 1371,173-4 3124,-231 0-3716,-1 0 1,1-1-1,-1-1 1,1-1 0,-2-1-1,1-1 1,-1 0 0,0-1-1,31-21 1,5-10-16,83-78-1,-66 54 15,-33 29-7,-1-1 0,-2-2 0,-1-2 0,-2-2 0,43-71 0,-28 36 0,30-56 0,-31 40 0,130-293 0,-166 356 0,-1-1 0,-1 0 0,-2 0 0,-2-1 0,4-59 0,-9 78 0,0 0 0,0 0 0,-2 0 0,1 0 0,-2 0 0,0 0 0,0 1 0,-1-1 0,-1 1 0,0 0 0,0 0 0,-2 0 0,1 1 0,-1 0 0,-1 0 0,-16-17 0,-2 1 0,-1 2 0,-1 1 0,-1 1 0,-1 1 0,-1 2 0,-60-29 0,-66-16 0,-324-88 0,202 83-175,-155-32-201,220 59 376,-372-77 0,136 30 551,150 30-551,143 33 0,142 23-136,-1 1-1,0 1 1,0 0-1,0 1 1,0 1-1,-1 0 1,1 1-1,0 1 0,-30 7 1,29-2-6690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4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2080 288 24575,'-23'-2'0,"0"-1"0,0-1 0,1-2 0,-1 0 0,-27-12 0,6 3 0,-1 3 0,-1 3 0,-57-6 0,42 8 0,-76-17 0,77 11 0,0 4 0,-67-3 0,-2 0 0,14 0 0,-42-1 0,-38-1 0,77 12 0,-169 6 0,158 21 0,125-24 0,1 0 0,-1 0 0,0 0 0,0 1 0,1-1 0,-1 1 0,1 0 0,-1 0 0,1 0 0,0 0 0,0 1 0,0-1 0,0 1 0,0 0 0,-4 6 0,2-2 0,1 0 0,0 0 0,0 0 0,1 1 0,0 0 0,0 0 0,-2 9 0,0 10 0,1 1 0,1-1 0,2 41 0,0-48 0,2 0 0,0 0 0,2 0 0,0-1 0,11 37 0,-10-44 0,1-1 0,1-1 0,0 1 0,0-1 0,1 0 0,0 0 0,1-1 0,0 0 0,0 0 0,1-1 0,11 8 0,3 2 0,-4-1 0,1-1 0,0-1 0,2-1 0,-1-1 0,2-1 0,28 12 0,1-8 0,0-1 0,71 9 0,-59-15 0,-26-2 0,66 2 0,-73-8 0,52 11 0,-51-7 0,53 3 0,-18-5 0,71 13 0,-52-9 0,153-6 0,-102-4 0,770 3 0,-729-15 0,-73 4 0,75-16 0,-29 4 0,-65 10 0,87-26 0,-105 23 0,197-36 0,-232 46 0,43-3 0,10-1 0,-16 1 0,0 4 0,123 7 0,-64 0 0,1129-2 0,-1229-1 0,57-11 0,-56 6 0,55-2 0,-31 5 0,57-10 0,-45 4 0,-30 2 0,-1-2 0,0-1 0,0-1 0,38-20 0,-39 17 0,0-2 0,-1-1 0,-1-1 0,0-2 0,44-38 0,-73 56 0,0 0 0,-1-1 0,0 1 0,1-1 0,-1 0 0,0 0 0,0 0 0,-1 0 0,1 0 0,0 0 0,-1 0 0,0 0 0,0-1 0,0 1 0,0-1 0,-1 1 0,1 0 0,-1-1 0,0 1 0,0-1 0,0 1 0,-1-8 0,0 7 0,-1 0 0,1 0 0,-1 0 0,0 1 0,0-1 0,0 0 0,-1 1 0,1-1 0,-1 1 0,0 0 0,0 0 0,0 0 0,0 0 0,-1 0 0,1 1 0,-1-1 0,1 1 0,-5-2 0,-41-18 0,-1 1 0,-1 3 0,-1 2 0,-99-16 0,-219-8 0,335 37 0,-1310-57-717,-371 61 1434,1697-3-717,0 1 0,-35-10 0,34 7 0,-1 0 0,-25-1 0,16 4 0,1-1 0,-51-10 0,34 5 0,0 2 0,0 2 0,-87 6 0,29-1 0,-29-4 0,-144 5 0,191 9 0,54-7 0,-56 3 0,59-8 0,0 1 0,-1 1 0,-46 10 0,2-2 338,57-9-764,1 0 1,-1 1-1,-16 5 0,16-1-6400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4:53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3723 773 24575,'-16'-2'0,"0"-1"0,1 0 0,-1-1 0,1-1 0,0 0 0,0-1 0,1 0 0,-26-17 0,-33-12 0,-181-45 0,25 9 0,154 46 0,0 4 0,-87-14 0,-93 3 0,78 12 0,63 10 0,-185 8 0,140 5 0,-426-3 0,550 2 0,1 1 0,0 3 0,0 0 0,1 2 0,0 2 0,-55 24 0,-93 29 0,86-32 0,28-10 0,39-13 0,-1 1 0,1 1 0,-28 16 0,35-14 0,1 1 0,0 1 0,2 1 0,-1 0 0,2 1 0,0 2 0,1-1 0,-17 26 0,16-22 0,1 1 0,1 1 0,1 0 0,2 1 0,0 0 0,1 1 0,-9 34 0,12-32 0,1 1 0,2 0 0,0 0 0,2 1 0,1 31 0,2-50 0,0 28 0,1-1 0,11 65 0,-9-89 0,1 0 0,0 0 0,0-1 0,2 0 0,-1 0 0,2 0 0,-1 0 0,2-1 0,-1 0 0,1-1 0,14 14 0,-6-8 0,97 91 0,-95-93 0,0-1 0,1 0 0,0-2 0,41 19 0,-5-8 0,0-3 0,2-2 0,0-2 0,59 7 0,285 5 0,2195-28 0,-2559-1 0,0-3 0,-1 0 0,1-3 0,46-15 0,-31 4 0,-1-3 0,57-32 0,-10 5 0,-34 19 0,107-32 0,-125 45 0,0-1 0,45-26 0,-23 10 0,242-123 0,-292 149 0,0-1 0,0-1 0,-1-1 0,-1 0 0,0-1 0,-1 0 0,27-28 0,-39 35 0,0 0 0,0 0 0,-1 0 0,0-1 0,1 1 0,-2-1 0,1 1 0,-1-1 0,1 0 0,-1 1 0,-1-1 0,1 0 0,-1 0 0,0 0 0,-1 0 0,0 1 0,1-1 0,-2 0 0,1 1 0,-4-11 0,1 6 0,-1-1 0,0 2 0,0-1 0,-1 1 0,0 0 0,0 0 0,-1 0 0,-1 1 0,1 0 0,-11-8 0,-69-58 0,33 26 0,-87-58 0,55 50 0,-167-99 0,-324-126 0,437 224 0,-3 7 0,-184-41 0,255 75 0,20 3 0,-1 2 0,0 2 0,-89-2 0,23 10 0,-94 4 0,190 0 0,1 2 0,1 0 0,-1 0 0,1 2 0,-29 14 0,-98 56 0,-114 100-48,170-111-1269,79-57-5509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1:15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8064 24575,'9'-11'0,"0"0"0,-1 0 0,12-20 0,10-13 0,394-455-2582,111-135 359,-386 442 1935,543-746 196,-452 590 92,260-409 0,-11-148-1963,-483 894 1962,273-513 1,72-139 798,-203 385 93,34-62 325,48-29 3028,-13 52-4244,-102 143 0,-23 31 0,-31 52 0,58-78 0,-60 92 0,-10 12 0,105-109 0,-136 156 0,1 2 0,1 0 0,0 1 0,1 1 0,1 1 0,0 1 0,0 1 0,2 1 0,-1 1 0,35-9 0,-24 12-170,-1-2-1,0-1 0,0-2 1,-1-1-1,0-2 0,-1-1 1,49-32-1,-61 34-6655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1:16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 24575,'11'-1'0,"1"0"0,-1-1 0,1 0 0,19-8 0,33-5 0,2 9 0,0 4 0,87 7 0,-46 11 0,-69-8 0,63 3 0,24-12 0,-79-1 0,1 1 0,-1 3 0,78 13 0,-79-7 0,-1-2 0,58 0 0,-11-2 0,-87-3 0,-1-1 0,1 1 0,-1 0 0,0 0 0,1 0 0,-1 0 0,0 0 0,1 1 0,-1 0 0,0-1 0,0 1 0,0 0 0,-1 1 0,1-1 0,0 0 0,-1 1 0,1-1 0,-1 1 0,0 0 0,0 0 0,0 0 0,0 0 0,-1 0 0,1 0 0,-1 1 0,0-1 0,0 1 0,0-1 0,0 0 0,0 7 0,2 11 0,-2 0 0,0 0 0,-2 0 0,-2 25 0,0-8 0,2 72 0,1-55 0,-2 0 0,-12 81 0,-30 156 0,17-96 0,0-22-17,-56 325-498,-34-8 455,31-151 60,59-226 203,19-71-74,-2-1 1,-18 47 0,18-60-130,1 1 0,-6 49 0,2-15 0,12-57-100,-1 3-111,-1 0 0,1 0 0,-2 0 0,1 0 1,-8 12-1,2-8-6615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2:24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2619 131 24575,'-1461'0'0,"1436"1"0,-1 2 0,-34 8 0,-10 0 0,-131 25 0,138-22 0,-1-3 0,-123 5 0,151-13 0,-1 1 0,1 2 0,0 2 0,1 1 0,-40 16 0,18-7 0,49-15 0,1 0 0,-1 1 0,0 0 0,1 0 0,0 1 0,0 0 0,0 0 0,1 0 0,0 1 0,0 0 0,0 0 0,1 1 0,0 0 0,0 0 0,0 0 0,1 0 0,0 1 0,-3 11 0,0-2 0,1 0 0,1 1 0,1 0 0,1 1 0,0-1 0,1 0 0,1 25 0,1-20 0,0 0 0,2 0 0,0 0 0,2-1 0,1 1 0,0-1 0,2 0 0,0 0 0,2-1 0,0 0 0,1 0 0,19 27 0,13 14 0,-10-14 0,59 68 0,-77-101 0,0-1 0,1 0 0,1-1 0,0-1 0,1-1 0,1 0 0,-1-1 0,24 10 0,7-2 0,1-2 0,1-2 0,0-3 0,1-1 0,0-3 0,0-2 0,53-2 0,-75-2 0,-1 2 0,30 6 0,48 3 0,441-11 0,-263-2 0,-255 2 0,0 2 0,29 6 0,-28-3 0,55 2 0,530-9 0,-594 0 0,0-1 0,0-1 0,0-1 0,39-12 0,78-38 0,-123 48 0,18-8 0,-1-2 0,-1-1 0,-1-2 0,54-42 0,-72 50 0,6-3 0,0-2 0,-1 0 0,-1-1 0,0 0 0,-2-1 0,0-1 0,15-27 0,-15 19 0,-1-2 0,-2 0 0,-1 0 0,-1-1 0,-1 0 0,-2 0 0,-1-1 0,-1 0 0,-2-61 0,-2 72 0,-1 0 0,-1 0 0,-1 0 0,0 0 0,-8-22 0,6 29 0,0 0 0,-1 1 0,0 0 0,-1 0 0,0 1 0,-1 0 0,0 0 0,-17-16 0,-2 0 0,-2 1 0,-1 1 0,-1 2 0,-1 1 0,-1 1 0,-1 2 0,-64-26 0,95 44 0,-55-23 0,-88-23 0,60 25 0,-238-48 0,274 65-35,-92 4-1,78 2-1258,42-1-5532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2:4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1830 182 24575,'-53'0'0,"-1"-2"0,-71-11 0,-69-14 0,110 18 0,0 4 0,-108 7 0,53 1 0,115-3 0,1 1 0,-1 1 0,-43 10 0,37-6 0,0-2 0,0-2 0,-1-1 0,-42-3 0,-56 2 0,59 13 0,51-9 0,0 0 0,-27 1 0,26-5 0,1 2 0,0 0 0,-1 1 0,1 2 0,1-1 0,-25 11 0,35-12 0,0 1 0,0 0 0,0 0 0,1 1 0,-1 0 0,1 0 0,0 1 0,1 0 0,-1 0 0,1 0 0,0 1 0,1 0 0,0 0 0,0 0 0,0 1 0,-4 10 0,5 0 0,0-1 0,1 2 0,0-1 0,2 0 0,0 0 0,1 1 0,1-1 0,0 0 0,2 0 0,0 0 0,6 19 0,-5-27 0,0-1 0,1 0 0,0 0 0,0 0 0,1 0 0,0-1 0,1 0 0,0-1 0,0 1 0,0-1 0,1-1 0,0 1 0,1-1 0,16 9 0,9 3 0,0-1 0,60 19 0,38 12 0,88 25 0,-59-23 0,-85-28 0,2-3 0,0-4 0,95 6 0,-173-21 0,75 10 0,-30-3 0,71 2 0,525-10 0,-618 3 0,-1 1 0,1 1 0,-1 2 0,-1 0 0,1 1 0,21 10 0,1 0 0,62 23 0,81 27 0,148 12 0,-270-66 0,0-3 0,1-3 0,70-2 0,583-5 0,-690-2 0,-1-1 0,1-2 0,51-15 0,11-1 0,7-2 0,-69 15 0,1 0 0,0 3 0,0 0 0,35 0 0,422 7 0,-455-4 0,64-11 0,-19 0 0,-13 3 0,0-3 0,90-31 0,-141 40 0,16-5 0,0-1 0,-1-2 0,36-19 0,-57 27 0,0-1 0,0 1 0,0-2 0,-1 1 0,0-1 0,0 1 0,0-2 0,-1 1 0,0-1 0,0 1 0,-1-1 0,1-1 0,-2 1 0,1-1 0,-1 1 0,5-17 0,-1-7 0,-1 0 0,-1 0 0,-1-1 0,-1-34 0,-4 54 0,0 1 0,0-1 0,-2 0 0,1 1 0,-1 0 0,-1 0 0,0 0 0,0 0 0,-1 0 0,-1 1 0,1 0 0,-2 0 0,1 0 0,-12-11 0,1 3 0,-1 1 0,0 1 0,-2 0 0,1 1 0,-2 2 0,0 0 0,-42-18 0,7 4 0,-2 2 0,-75-20 0,38 20 0,15 2 0,-157-23 0,157 36 0,36 4 0,-63-2 0,69 8 0,1-2 0,-62-11 0,57 7 0,-49-1 0,-38-6 0,-276-63 0,196 49 0,-24-9 0,154 25 0,37 5 0,-68-2 0,79 6 0,-1 3 0,1 0 0,-1 2 0,1 2 0,0 0 0,-53 18 0,59-13 0,-1-2 0,0-1 0,0-1 0,-1-1 0,1-2 0,-1 0 0,-29-2 0,36 0 0,0 1 0,-34 8 0,-33 2 0,-250-11 0,161-3 0,156 4 0,0-1 0,-32 9 0,31-5 0,-1-2 0,-22 2 0,33-4-273,0 0 0,0 0 0,1 1 0,-13 4 0,6-1-6553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7:24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2086 78 24575,'-49'0'0,"11"1"0,1-1 0,0-2 0,-70-13 0,-61-12 0,80 13 0,0 3 0,-122 2 0,-663 9 0,838 2 0,-64 12 0,29-4 0,-59 15 0,126-25 0,0 1 0,0 0 0,1 0 0,-1 0 0,0 1 0,1-1 0,-1 0 0,0 1 0,1 0 0,0 0 0,-1 0 0,1 0 0,0 0 0,0 0 0,0 0 0,0 1 0,1-1 0,-1 0 0,1 1 0,-1 0 0,1-1 0,0 1 0,0 0 0,0 0 0,0 0 0,0 0 0,1 0 0,-1 5 0,-1 11 0,1-1 0,1 1 0,4 30 0,-2-14 0,-1-23 0,-1 10 0,1 0 0,1 1 0,1-1 0,7 26 0,-8-42 0,0 0 0,0-1 0,0 1 0,1 0 0,0-1 0,0 1 0,1-1 0,-1 0 0,1 0 0,0 0 0,1-1 0,-1 0 0,1 1 0,0-1 0,0-1 0,0 1 0,0-1 0,1 0 0,-1 0 0,7 2 0,10 3 0,1-1 0,0-1 0,0-1 0,1-1 0,-1-1 0,43 1 0,-46-3 0,0 0 0,34 9 0,32 3 0,48-1 0,15 1 0,-117-11 0,51 9 0,-51-5 0,52 2 0,-41-8 0,-1 2 0,53 10 0,-32-4 0,2-3 0,123-6 0,-68-1 0,675 2 0,-769-1 0,0-2 0,29-6 0,43-4 0,-73 11 0,0-1 0,27-8 0,0 1 0,77-15 0,-74 16 0,-10 2 0,86-4 0,407 12 0,-507-2 0,54-11 0,-54 7 0,53-3 0,-28 8 0,-8 1 0,1-3 0,81-12 0,-110 10 0,-13 4 0,1-2 0,-1 1 0,0-1 0,0 0 0,10-5 0,-15 6 0,0 0 0,0-1 0,0 1 0,0-1 0,0 0 0,0 1 0,-1-1 0,1 0 0,0 0 0,-1 0 0,1-1 0,-1 1 0,0 0 0,0 0 0,0-1 0,0 1 0,0-1 0,-1 1 0,2-5 0,4-25 0,-2 12 0,0 0 0,-1-1 0,-1 0 0,-1-27 0,-2 43 0,1-1 0,-1 0 0,0 0 0,-1 0 0,1 1 0,-1-1 0,0 1 0,-1-1 0,1 1 0,-1 0 0,0 0 0,-1 0 0,1 0 0,-1 1 0,0-1 0,0 1 0,0 0 0,0 0 0,-10-6 0,-6-2 0,0 2 0,0 0 0,-1 1 0,0 1 0,-1 1 0,0 0 0,-23-2 0,-165-15 0,91 14 0,-54-2 0,-179 12 0,151 2 0,-268 34 0,310-19 0,-34 9 0,117-15 0,32-5 0,-65 2 0,-430-9-1365,517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21.xml"/><Relationship Id="rId14" Type="http://schemas.openxmlformats.org/officeDocument/2006/relationships/customXml" Target="../ink/ink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28.xml"/><Relationship Id="rId1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customXml" Target="../ink/ink34.xml"/><Relationship Id="rId4" Type="http://schemas.openxmlformats.org/officeDocument/2006/relationships/image" Target="../media/image5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6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0.png"/><Relationship Id="rId4" Type="http://schemas.openxmlformats.org/officeDocument/2006/relationships/customXml" Target="../ink/ink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0.png"/><Relationship Id="rId5" Type="http://schemas.openxmlformats.org/officeDocument/2006/relationships/customXml" Target="../ink/ink39.xml"/><Relationship Id="rId4" Type="http://schemas.openxmlformats.org/officeDocument/2006/relationships/image" Target="../media/image6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사이트 사용방법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1E25DA-928E-7E8B-8284-1722DB40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9" y="825707"/>
            <a:ext cx="759248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0D760-26C8-94D1-15C9-E36729E3AEE6}"/>
              </a:ext>
            </a:extLst>
          </p:cNvPr>
          <p:cNvSpPr txBox="1"/>
          <p:nvPr/>
        </p:nvSpPr>
        <p:spPr>
          <a:xfrm>
            <a:off x="540771" y="111577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두번째 윈도우키 </a:t>
            </a:r>
            <a:r>
              <a:rPr lang="en-US" altLang="ko-KR" dirty="0">
                <a:solidFill>
                  <a:srgbClr val="FF0000"/>
                </a:solidFill>
              </a:rPr>
              <a:t>+ s</a:t>
            </a:r>
            <a:r>
              <a:rPr lang="ko-KR" altLang="en-US" dirty="0">
                <a:solidFill>
                  <a:srgbClr val="FF0000"/>
                </a:solidFill>
              </a:rPr>
              <a:t>하고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명령 프롬프트  </a:t>
            </a:r>
            <a:r>
              <a:rPr lang="ko-KR" altLang="en-US" dirty="0" err="1">
                <a:solidFill>
                  <a:srgbClr val="FF0000"/>
                </a:solidFill>
              </a:rPr>
              <a:t>치는것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내가 원하는 폴더위치의 프롬프트 창을 열수는 없기 때문에 그냥 알아만 둬라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F35AA-A75B-A3CE-03AA-80AE2C45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504890"/>
            <a:ext cx="499179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ACF9C-2FD0-29EB-9183-685079306D9C}"/>
              </a:ext>
            </a:extLst>
          </p:cNvPr>
          <p:cNvSpPr txBox="1"/>
          <p:nvPr/>
        </p:nvSpPr>
        <p:spPr>
          <a:xfrm>
            <a:off x="540771" y="111577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첫번째 방법으로 내가 프로젝트를 받기 원하는 곳에서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ko-KR" altLang="en-US" dirty="0">
                <a:solidFill>
                  <a:srgbClr val="FF0000"/>
                </a:solidFill>
              </a:rPr>
              <a:t>를 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내가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 </a:t>
            </a:r>
            <a:r>
              <a:rPr lang="en-US" altLang="ko-KR" dirty="0">
                <a:solidFill>
                  <a:srgbClr val="FF0000"/>
                </a:solidFill>
              </a:rPr>
              <a:t>GM2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아래쪽위치에서 지금부터 선생님이 하는 방법을 실행하면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D:Project\GM2 </a:t>
            </a:r>
            <a:r>
              <a:rPr lang="ko-KR" altLang="en-US" dirty="0">
                <a:solidFill>
                  <a:srgbClr val="FF0000"/>
                </a:solidFill>
              </a:rPr>
              <a:t>폴더에 프로젝트가 받아지는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이때 학생들이 많이 실수하는 것이 있는데 내부에 이미 같은 이름의 폴더가 있으면 받아지지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23B0B-0C9A-AC33-5D00-983DF228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7" y="2566867"/>
            <a:ext cx="22291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71FB8-4CB4-99AF-B06E-669978F4A7F0}"/>
              </a:ext>
            </a:extLst>
          </p:cNvPr>
          <p:cNvSpPr txBox="1"/>
          <p:nvPr/>
        </p:nvSpPr>
        <p:spPr>
          <a:xfrm>
            <a:off x="540771" y="111577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먼저 </a:t>
            </a:r>
            <a:r>
              <a:rPr lang="ko-KR" altLang="en-US" dirty="0" err="1">
                <a:solidFill>
                  <a:srgbClr val="FF0000"/>
                </a:solidFill>
              </a:rPr>
              <a:t>해봐야할게</a:t>
            </a:r>
            <a:r>
              <a:rPr lang="ko-KR" altLang="en-US" dirty="0">
                <a:solidFill>
                  <a:srgbClr val="FF0000"/>
                </a:solidFill>
              </a:rPr>
              <a:t> 있는데</a:t>
            </a:r>
            <a:r>
              <a:rPr lang="en-US" altLang="ko-KR" dirty="0">
                <a:solidFill>
                  <a:srgbClr val="FF0000"/>
                </a:solidFill>
              </a:rPr>
              <a:t>. Git</a:t>
            </a:r>
            <a:r>
              <a:rPr lang="ko-KR" altLang="en-US" dirty="0">
                <a:solidFill>
                  <a:srgbClr val="FF0000"/>
                </a:solidFill>
              </a:rPr>
              <a:t>이라고 하고 </a:t>
            </a:r>
            <a:r>
              <a:rPr lang="ko-KR" altLang="en-US" dirty="0" err="1">
                <a:solidFill>
                  <a:srgbClr val="FF0000"/>
                </a:solidFill>
              </a:rPr>
              <a:t>엔터를</a:t>
            </a:r>
            <a:r>
              <a:rPr lang="ko-KR" altLang="en-US" dirty="0">
                <a:solidFill>
                  <a:srgbClr val="FF0000"/>
                </a:solidFill>
              </a:rPr>
              <a:t> 쳐보자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31BC0-F964-637E-FF09-2355AB62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2" y="1001198"/>
            <a:ext cx="5763429" cy="3248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17CEAE-DAB4-F765-366E-70DB163D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" y="5437644"/>
            <a:ext cx="6115904" cy="419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F691E-A23B-095C-BBE5-82E97B002D7F}"/>
              </a:ext>
            </a:extLst>
          </p:cNvPr>
          <p:cNvSpPr txBox="1"/>
          <p:nvPr/>
        </p:nvSpPr>
        <p:spPr>
          <a:xfrm>
            <a:off x="425731" y="4585299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아마 여러분들은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설치하지 않았기 때문에 아래와 같은 메시지가 떠야 정상이다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안뜬다</a:t>
            </a:r>
            <a:r>
              <a:rPr lang="ko-KR" altLang="en-US" dirty="0">
                <a:solidFill>
                  <a:srgbClr val="FF0000"/>
                </a:solidFill>
              </a:rPr>
              <a:t> 비정상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68DC5-9052-25D3-6569-74D1C6065F89}"/>
              </a:ext>
            </a:extLst>
          </p:cNvPr>
          <p:cNvSpPr txBox="1"/>
          <p:nvPr/>
        </p:nvSpPr>
        <p:spPr>
          <a:xfrm>
            <a:off x="895927" y="5290254"/>
            <a:ext cx="7850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37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95D2A-C34E-9666-6572-103F50AD4672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구글로 가자</a:t>
            </a:r>
            <a:r>
              <a:rPr lang="en-US" altLang="ko-KR" dirty="0">
                <a:solidFill>
                  <a:srgbClr val="FF0000"/>
                </a:solidFill>
              </a:rPr>
              <a:t>. =&gt; git download</a:t>
            </a:r>
            <a:r>
              <a:rPr lang="ko-KR" altLang="en-US" dirty="0">
                <a:solidFill>
                  <a:srgbClr val="FF0000"/>
                </a:solidFill>
              </a:rPr>
              <a:t>라고 검색하자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0D0E7-2E8C-3DBE-EB0C-FC5F6F03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2" y="1066888"/>
            <a:ext cx="6112122" cy="3133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596EFB-962C-D278-54AD-43700FC5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95" y="3285850"/>
            <a:ext cx="744006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C61D7-E370-4A6F-4A7B-FA7D2FAB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728285"/>
            <a:ext cx="11755491" cy="540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95671-2F50-3105-553E-9632183CB7C7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다운로드 받는다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CCCB9D3-01AC-52D2-FEC1-DF1551AC6949}"/>
                  </a:ext>
                </a:extLst>
              </p14:cNvPr>
              <p14:cNvContentPartPr/>
              <p14:nvPr/>
            </p14:nvContentPartPr>
            <p14:xfrm>
              <a:off x="5254487" y="3259629"/>
              <a:ext cx="1266840" cy="500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CCCB9D3-01AC-52D2-FEC1-DF1551AC6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367" y="3253509"/>
                <a:ext cx="12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8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AA0853-DB5F-0DA4-4147-B52A752F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504681"/>
            <a:ext cx="6020640" cy="3848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2C1C50C-946A-4C81-54A1-A60B2F5B9CC1}"/>
                  </a:ext>
                </a:extLst>
              </p14:cNvPr>
              <p14:cNvContentPartPr/>
              <p14:nvPr/>
            </p14:nvContentPartPr>
            <p14:xfrm>
              <a:off x="3589884" y="3379509"/>
              <a:ext cx="2081520" cy="472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2C1C50C-946A-4C81-54A1-A60B2F5B9C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764" y="3373389"/>
                <a:ext cx="2093760" cy="484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561971-B5BF-57C2-909A-1DB6E849A4DC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정식설치버전을 다운로드 받자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40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375CB-E4ED-951E-D939-7C6D42A9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4" y="1233347"/>
            <a:ext cx="5001323" cy="4077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7E588-3397-4483-0FAF-EBA237C2A5EC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왠만하면</a:t>
            </a:r>
            <a:r>
              <a:rPr lang="ko-KR" altLang="en-US" dirty="0">
                <a:solidFill>
                  <a:srgbClr val="FF0000"/>
                </a:solidFill>
              </a:rPr>
              <a:t> 그냥 인스톨 누르고 </a:t>
            </a:r>
            <a:r>
              <a:rPr lang="en-US" altLang="ko-KR" dirty="0">
                <a:solidFill>
                  <a:srgbClr val="FF0000"/>
                </a:solidFill>
              </a:rPr>
              <a:t>next </a:t>
            </a:r>
            <a:r>
              <a:rPr lang="en-US" altLang="ko-KR" dirty="0" err="1">
                <a:solidFill>
                  <a:srgbClr val="FF0000"/>
                </a:solidFill>
              </a:rPr>
              <a:t>next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032DC-0D00-1F7A-21CC-2633BDCD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22" y="2052569"/>
            <a:ext cx="4134427" cy="304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50EDD17-AE7E-BFAC-76D1-2CDB95A7EC73}"/>
                  </a:ext>
                </a:extLst>
              </p14:cNvPr>
              <p14:cNvContentPartPr/>
              <p14:nvPr/>
            </p14:nvContentPartPr>
            <p14:xfrm>
              <a:off x="6508764" y="3952989"/>
              <a:ext cx="1553760" cy="232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50EDD17-AE7E-BFAC-76D1-2CDB95A7E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2644" y="3946869"/>
                <a:ext cx="156600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BEE2B7-35C9-FD7D-1D31-5B89487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2" y="1601555"/>
            <a:ext cx="4134427" cy="3048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9AAF7-A10E-C8E1-CD18-188DD469D7AA}"/>
              </a:ext>
            </a:extLst>
          </p:cNvPr>
          <p:cNvSpPr txBox="1"/>
          <p:nvPr/>
        </p:nvSpPr>
        <p:spPr>
          <a:xfrm>
            <a:off x="540771" y="401226"/>
            <a:ext cx="111104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bash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쉽게 사용하게 해주기 위한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에서 만든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보조하는 프로그램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난 </a:t>
            </a:r>
            <a:r>
              <a:rPr lang="ko-KR" altLang="en-US" dirty="0" err="1">
                <a:solidFill>
                  <a:srgbClr val="FF0000"/>
                </a:solidFill>
              </a:rPr>
              <a:t>안씀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나는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비주얼 스튜디오로 제어하는 외부 프로그램인데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스튜디오에 이미 모든 기능이 다 들어있다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굳이 </a:t>
            </a:r>
            <a:r>
              <a:rPr lang="ko-KR" altLang="en-US" dirty="0" err="1">
                <a:solidFill>
                  <a:srgbClr val="FF0000"/>
                </a:solidFill>
              </a:rPr>
              <a:t>저녀석들을</a:t>
            </a:r>
            <a:r>
              <a:rPr lang="ko-KR" altLang="en-US" dirty="0">
                <a:solidFill>
                  <a:srgbClr val="FF0000"/>
                </a:solidFill>
              </a:rPr>
              <a:t> 사용하지 않아도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하지만 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789CF0D-4FCD-E2FF-6830-A3A0BC5F11C4}"/>
                  </a:ext>
                </a:extLst>
              </p14:cNvPr>
              <p14:cNvContentPartPr/>
              <p14:nvPr/>
            </p14:nvContentPartPr>
            <p14:xfrm>
              <a:off x="1181385" y="3009165"/>
              <a:ext cx="1821240" cy="602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789CF0D-4FCD-E2FF-6830-A3A0BC5F11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265" y="3003045"/>
                <a:ext cx="183348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4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513E3B-4FD4-5F78-0E05-0533B2AC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37" y="2030180"/>
            <a:ext cx="4134427" cy="304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3A2B5-96E8-EE8A-4C92-3113982F23AC}"/>
              </a:ext>
            </a:extLst>
          </p:cNvPr>
          <p:cNvSpPr txBox="1"/>
          <p:nvPr/>
        </p:nvSpPr>
        <p:spPr>
          <a:xfrm>
            <a:off x="540771" y="401226"/>
            <a:ext cx="111104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기본적으로 무료 사용자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>
                <a:solidFill>
                  <a:srgbClr val="FF0000"/>
                </a:solidFill>
              </a:rPr>
              <a:t>메가 파일제한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유료사용자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rgbClr val="FF0000"/>
                </a:solidFill>
              </a:rPr>
              <a:t>메가 제한 당연히 한계 없이 올리고 싶은 사람들이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그런데 실제로는 트래픽을 기존에 있던 파일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새로올리는</a:t>
            </a:r>
            <a:r>
              <a:rPr lang="ko-KR" altLang="en-US" dirty="0">
                <a:solidFill>
                  <a:srgbClr val="FF0000"/>
                </a:solidFill>
              </a:rPr>
              <a:t> 파일로 계산해서 말도 안되는 순간에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자신의 용량을 다 써버리게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BDB3A4E-626A-5D52-01D4-19C8FB252398}"/>
                  </a:ext>
                </a:extLst>
              </p14:cNvPr>
              <p14:cNvContentPartPr/>
              <p14:nvPr/>
            </p14:nvContentPartPr>
            <p14:xfrm>
              <a:off x="1122060" y="3961590"/>
              <a:ext cx="1831320" cy="325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BDB3A4E-626A-5D52-01D4-19C8FB252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940" y="3955470"/>
                <a:ext cx="1843560" cy="3376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8C73DFD-20AD-7BDE-75ED-4359F6CA0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25" y="1920626"/>
            <a:ext cx="494416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3FCDE-7526-97CB-4E71-79A91C9F5454}"/>
              </a:ext>
            </a:extLst>
          </p:cNvPr>
          <p:cNvSpPr txBox="1"/>
          <p:nvPr/>
        </p:nvSpPr>
        <p:spPr>
          <a:xfrm>
            <a:off x="4581237" y="434109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는 기본적으로 누구나 쉽게 형상관리를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59486-3EEC-1756-028A-44B561AB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4" y="0"/>
            <a:ext cx="356579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7283862-3932-8458-3364-DCD9A529A432}"/>
                  </a:ext>
                </a:extLst>
              </p14:cNvPr>
              <p14:cNvContentPartPr/>
              <p14:nvPr/>
            </p14:nvContentPartPr>
            <p14:xfrm>
              <a:off x="2104127" y="2105109"/>
              <a:ext cx="1093320" cy="795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7283862-3932-8458-3364-DCD9A529A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07" y="2098989"/>
                <a:ext cx="1105560" cy="8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45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ECB36-7532-060A-BC99-8EC02833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7" y="1276084"/>
            <a:ext cx="4944165" cy="3810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9C68F-FFB9-08D0-14BD-AB3D99AF2DF3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를 하다가 이부분을 그냥 지나치면 안된다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60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4533E-62E8-C488-C791-B78981BBF7DD}"/>
              </a:ext>
            </a:extLst>
          </p:cNvPr>
          <p:cNvSpPr txBox="1"/>
          <p:nvPr/>
        </p:nvSpPr>
        <p:spPr>
          <a:xfrm>
            <a:off x="540771" y="401226"/>
            <a:ext cx="11110457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나머지 옵션은 여러분들 수준에서 큰 의미가 없고 대부분 보안관련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옵션이나 암호화 관련 옵션이기 때문에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현재는 그냥 </a:t>
            </a:r>
            <a:r>
              <a:rPr lang="en-US" altLang="ko-KR" dirty="0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만 해도 상관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여러분들이 선생님의 프로젝트를 복사해서 받고 싶은 윈도우 폴더 어디로든지 가세요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참고로 제발 부탁인데 바탕화면에 받지 마세요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부탁입니다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다들 싫어합니다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4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6F4155-DAD0-3696-2287-29C6F03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371"/>
            <a:ext cx="12192000" cy="5746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269DE-E422-D84F-FDD8-FE21E28D4C8D}"/>
              </a:ext>
            </a:extLst>
          </p:cNvPr>
          <p:cNvSpPr txBox="1"/>
          <p:nvPr/>
        </p:nvSpPr>
        <p:spPr>
          <a:xfrm>
            <a:off x="540771" y="401226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우리는 현재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설치했다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그리고 </a:t>
            </a: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>
                <a:solidFill>
                  <a:srgbClr val="FF0000"/>
                </a:solidFill>
              </a:rPr>
              <a:t>가입도 했고 선생님은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공유하기 위한 </a:t>
            </a:r>
            <a:r>
              <a:rPr lang="ko-KR" altLang="en-US" dirty="0" err="1">
                <a:solidFill>
                  <a:srgbClr val="FF0000"/>
                </a:solidFill>
              </a:rPr>
              <a:t>리포지트리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폴더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BBAF3D-005A-E5A0-BC75-6B71AA0C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6" y="1433187"/>
            <a:ext cx="4601217" cy="465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7ED3638-FE8D-0B28-DED2-D5A23CE36893}"/>
                  </a:ext>
                </a:extLst>
              </p14:cNvPr>
              <p14:cNvContentPartPr/>
              <p14:nvPr/>
            </p14:nvContentPartPr>
            <p14:xfrm>
              <a:off x="4360815" y="2571405"/>
              <a:ext cx="556560" cy="536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7ED3638-FE8D-0B28-DED2-D5A23CE368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4695" y="2565285"/>
                <a:ext cx="5688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F441F3-CEB7-E1C3-A609-23EDBFC5A7FE}"/>
                  </a:ext>
                </a:extLst>
              </p14:cNvPr>
              <p14:cNvContentPartPr/>
              <p14:nvPr/>
            </p14:nvContentPartPr>
            <p14:xfrm>
              <a:off x="6733935" y="4600365"/>
              <a:ext cx="360" cy="10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F441F3-CEB7-E1C3-A609-23EDBFC5A7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7815" y="4594245"/>
                <a:ext cx="1260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A00851B-2576-DA0B-1D0E-5A4AC975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985" y="1409064"/>
            <a:ext cx="6306430" cy="2086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68B66D-B9AC-A9B7-E199-F36986CCD98E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프롬프트 창에서 설치하면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AB181-04AE-ABCE-745C-1DA850A3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9" y="1242820"/>
            <a:ext cx="8926171" cy="2753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D3BC3-F093-1B2B-E6D5-4FEE480A2222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프롬프트 창에서 설치하면 다음과 같이 폴더가 뜨면 정상이다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51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5826C5-13C3-5667-4A57-B69A045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7" y="814070"/>
            <a:ext cx="11326806" cy="454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CB7C7-D112-8C48-5483-4E7CAFE425A1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세팅으로 가서 </a:t>
            </a:r>
            <a:r>
              <a:rPr lang="ko-KR" altLang="en-US">
                <a:solidFill>
                  <a:srgbClr val="FF0000"/>
                </a:solidFill>
              </a:rPr>
              <a:t>아래의 표시항목을 누르면 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17AC313-E5BE-5086-A49E-E48A042D3C0B}"/>
                  </a:ext>
                </a:extLst>
              </p14:cNvPr>
              <p14:cNvContentPartPr/>
              <p14:nvPr/>
            </p14:nvContentPartPr>
            <p14:xfrm>
              <a:off x="3007545" y="3911685"/>
              <a:ext cx="1279440" cy="565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17AC313-E5BE-5086-A49E-E48A042D3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1425" y="3905565"/>
                <a:ext cx="1291680" cy="5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2CE21C-FEA9-3BE1-1BA3-A480CEB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6" y="928838"/>
            <a:ext cx="9921318" cy="552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04760-FA1A-1409-33B1-C57D6DB5E609}"/>
              </a:ext>
            </a:extLst>
          </p:cNvPr>
          <p:cNvSpPr txBox="1"/>
          <p:nvPr/>
        </p:nvSpPr>
        <p:spPr>
          <a:xfrm>
            <a:off x="540771" y="401226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세팅으로 가서 아래의 표시항목을 누르면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초대가 가능한 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30184C2-7471-D4EA-7146-748868DCF310}"/>
                  </a:ext>
                </a:extLst>
              </p14:cNvPr>
              <p14:cNvContentPartPr/>
              <p14:nvPr/>
            </p14:nvContentPartPr>
            <p14:xfrm>
              <a:off x="6875745" y="5561205"/>
              <a:ext cx="1738080" cy="745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30184C2-7471-D4EA-7146-748868DCF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9625" y="5555085"/>
                <a:ext cx="1750320" cy="7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21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73674A-6BED-0A69-B0C4-CEE11BE0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47" y="681037"/>
            <a:ext cx="9736920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FCA0E-184D-B9CF-5C4A-0540DF9EB055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초대 받은 사람은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오른쪽 위의 자신의 아이콘을 누르면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69283CF-865D-582C-70C6-BD48718D2EDF}"/>
                  </a:ext>
                </a:extLst>
              </p14:cNvPr>
              <p14:cNvContentPartPr/>
              <p14:nvPr/>
            </p14:nvContentPartPr>
            <p14:xfrm>
              <a:off x="10629825" y="1254525"/>
              <a:ext cx="534240" cy="51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69283CF-865D-582C-70C6-BD48718D2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705" y="1248405"/>
                <a:ext cx="5464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02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31D5199-43A8-635F-1EC9-A199036C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1" y="931688"/>
            <a:ext cx="3486637" cy="4201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4FE3DA7-D2D4-598C-B57F-DDE3B6E02FAF}"/>
                  </a:ext>
                </a:extLst>
              </p14:cNvPr>
              <p14:cNvContentPartPr/>
              <p14:nvPr/>
            </p14:nvContentPartPr>
            <p14:xfrm>
              <a:off x="1980495" y="3334605"/>
              <a:ext cx="468360" cy="466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4FE3DA7-D2D4-598C-B57F-DDE3B6E02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375" y="3328485"/>
                <a:ext cx="480600" cy="479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초대 받은 사람은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다음과 같은 메뉴에서 표시가 뜨고 수락을 누르면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수락 하고 난 다음에는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08466-137D-1EDC-D219-0036ABD0E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980" y="1958050"/>
            <a:ext cx="892617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C554B-3388-2C82-D9AF-BBC57FCE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2" y="0"/>
            <a:ext cx="6898919" cy="6858000"/>
          </a:xfrm>
          <a:prstGeom prst="rect">
            <a:avLst/>
          </a:prstGeom>
        </p:spPr>
      </p:pic>
      <p:sp>
        <p:nvSpPr>
          <p:cNvPr id="5" name="설명선: 선 4">
            <a:extLst>
              <a:ext uri="{FF2B5EF4-FFF2-40B4-BE49-F238E27FC236}">
                <a16:creationId xmlns:a16="http://schemas.microsoft.com/office/drawing/2014/main" id="{DD06A271-36D2-9005-D7A8-7A2B349065E8}"/>
              </a:ext>
            </a:extLst>
          </p:cNvPr>
          <p:cNvSpPr/>
          <p:nvPr/>
        </p:nvSpPr>
        <p:spPr>
          <a:xfrm>
            <a:off x="6982691" y="886691"/>
            <a:ext cx="2780145" cy="932873"/>
          </a:xfrm>
          <a:prstGeom prst="borderCallout1">
            <a:avLst>
              <a:gd name="adj1" fmla="val 18750"/>
              <a:gd name="adj2" fmla="val -8333"/>
              <a:gd name="adj3" fmla="val 64975"/>
              <a:gd name="adj4" fmla="val -1313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프로젝트명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BD3BD12E-BC44-7EE0-0A23-6FF5088E9D48}"/>
              </a:ext>
            </a:extLst>
          </p:cNvPr>
          <p:cNvSpPr/>
          <p:nvPr/>
        </p:nvSpPr>
        <p:spPr>
          <a:xfrm>
            <a:off x="6982690" y="2008910"/>
            <a:ext cx="2780145" cy="932873"/>
          </a:xfrm>
          <a:prstGeom prst="borderCallout1">
            <a:avLst>
              <a:gd name="adj1" fmla="val 18750"/>
              <a:gd name="adj2" fmla="val -8333"/>
              <a:gd name="adj3" fmla="val 64975"/>
              <a:gd name="adj4" fmla="val -1313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이프로젝트는</a:t>
            </a:r>
            <a:endParaRPr lang="en-US" altLang="ko-KR" dirty="0"/>
          </a:p>
          <a:p>
            <a:pPr algn="ctr"/>
            <a:r>
              <a:rPr lang="en-US" altLang="ko-KR" dirty="0" err="1"/>
              <a:t>Xx</a:t>
            </a:r>
            <a:r>
              <a:rPr lang="ko-KR" altLang="en-US" dirty="0"/>
              <a:t>위한 프로젝트입니다</a:t>
            </a:r>
            <a:r>
              <a:rPr lang="en-US" altLang="ko-KR" dirty="0"/>
              <a:t>.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FAAB5732-23E0-0A0A-DFC2-5B01DDFC461F}"/>
              </a:ext>
            </a:extLst>
          </p:cNvPr>
          <p:cNvSpPr/>
          <p:nvPr/>
        </p:nvSpPr>
        <p:spPr>
          <a:xfrm>
            <a:off x="6982690" y="3131129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21410"/>
              <a:gd name="adj4" fmla="val -1152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</a:t>
            </a:r>
            <a:r>
              <a:rPr lang="ko-KR" altLang="en-US" dirty="0"/>
              <a:t>공개 프로젝트 여러분</a:t>
            </a:r>
            <a:endParaRPr lang="en-US" altLang="ko-KR" dirty="0"/>
          </a:p>
          <a:p>
            <a:pPr algn="ctr"/>
            <a:r>
              <a:rPr lang="en-US" altLang="ko-KR" dirty="0"/>
              <a:t>Private </a:t>
            </a:r>
            <a:r>
              <a:rPr lang="ko-KR" altLang="en-US" dirty="0"/>
              <a:t>비공개 프로젝트 초대받은 </a:t>
            </a:r>
            <a:r>
              <a:rPr lang="ko-KR" altLang="en-US" dirty="0" err="1"/>
              <a:t>사람들과만</a:t>
            </a:r>
            <a:r>
              <a:rPr lang="ko-KR" altLang="en-US" dirty="0"/>
              <a:t> 공유 가능</a:t>
            </a:r>
            <a:endParaRPr lang="en-US" altLang="ko-KR" dirty="0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0FC65B1-B947-4F8D-FF67-ECB6D4992983}"/>
              </a:ext>
            </a:extLst>
          </p:cNvPr>
          <p:cNvSpPr/>
          <p:nvPr/>
        </p:nvSpPr>
        <p:spPr>
          <a:xfrm>
            <a:off x="6982689" y="4128657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21410"/>
              <a:gd name="adj4" fmla="val -1152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Readme </a:t>
            </a:r>
            <a:r>
              <a:rPr lang="ko-KR" altLang="en-US" dirty="0"/>
              <a:t>파일 </a:t>
            </a:r>
            <a:r>
              <a:rPr lang="ko-KR" altLang="en-US" dirty="0" err="1"/>
              <a:t>넣어줄거냐</a:t>
            </a:r>
            <a:r>
              <a:rPr lang="ko-KR" altLang="en-US" dirty="0"/>
              <a:t> </a:t>
            </a:r>
            <a:r>
              <a:rPr lang="ko-KR" altLang="en-US" dirty="0" err="1"/>
              <a:t>말거냐</a:t>
            </a:r>
            <a:r>
              <a:rPr lang="en-US" altLang="ko-KR" dirty="0"/>
              <a:t>? </a:t>
            </a:r>
            <a:r>
              <a:rPr lang="ko-KR" altLang="en-US" dirty="0"/>
              <a:t>선생님은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FEB31DE2-76E5-9004-C3DC-4805524D8E7E}"/>
              </a:ext>
            </a:extLst>
          </p:cNvPr>
          <p:cNvSpPr/>
          <p:nvPr/>
        </p:nvSpPr>
        <p:spPr>
          <a:xfrm>
            <a:off x="6982689" y="5126185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-26115"/>
              <a:gd name="adj4" fmla="val -1116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이그노어</a:t>
            </a:r>
            <a:endParaRPr lang="en-US" altLang="ko-KR" dirty="0"/>
          </a:p>
          <a:p>
            <a:pPr algn="ctr"/>
            <a:r>
              <a:rPr lang="ko-KR" altLang="en-US" dirty="0"/>
              <a:t>올리지 </a:t>
            </a:r>
            <a:r>
              <a:rPr lang="ko-KR" altLang="en-US" dirty="0" err="1"/>
              <a:t>않아야할</a:t>
            </a:r>
            <a:r>
              <a:rPr lang="ko-KR" altLang="en-US" dirty="0"/>
              <a:t> 파일 리스트를 </a:t>
            </a:r>
            <a:endParaRPr lang="en-US" altLang="ko-KR" dirty="0"/>
          </a:p>
          <a:p>
            <a:pPr algn="ctr"/>
            <a:r>
              <a:rPr lang="ko-KR" altLang="en-US" dirty="0"/>
              <a:t>어떤 기준으로</a:t>
            </a:r>
            <a:endParaRPr lang="en-US" altLang="ko-KR" dirty="0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39541A56-3984-6E2B-345E-8FA5A6E26A16}"/>
              </a:ext>
            </a:extLst>
          </p:cNvPr>
          <p:cNvSpPr/>
          <p:nvPr/>
        </p:nvSpPr>
        <p:spPr>
          <a:xfrm>
            <a:off x="6982688" y="6142185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-26115"/>
              <a:gd name="adj4" fmla="val -1116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라이선스</a:t>
            </a:r>
            <a:endParaRPr lang="en-US" altLang="ko-KR" dirty="0"/>
          </a:p>
          <a:p>
            <a:pPr algn="ctr"/>
            <a:r>
              <a:rPr lang="ko-KR" altLang="en-US" dirty="0"/>
              <a:t>라이선스는 기본적으로 </a:t>
            </a:r>
            <a:r>
              <a:rPr lang="en-US" altLang="ko-KR" dirty="0"/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3722156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2246740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2" y="-120075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삭제가 되었음을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3CE654-8F9E-2CC2-22D3-A780BE96541F}"/>
              </a:ext>
            </a:extLst>
          </p:cNvPr>
          <p:cNvGrpSpPr/>
          <p:nvPr/>
        </p:nvGrpSpPr>
        <p:grpSpPr>
          <a:xfrm>
            <a:off x="109367" y="1043109"/>
            <a:ext cx="4028040" cy="1618200"/>
            <a:chOff x="109367" y="1043109"/>
            <a:chExt cx="4028040" cy="16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14:cNvPr>
                <p14:cNvContentPartPr/>
                <p14:nvPr/>
              </p14:nvContentPartPr>
              <p14:xfrm>
                <a:off x="109367" y="1043109"/>
                <a:ext cx="3493800" cy="1046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47" y="1036989"/>
                  <a:ext cx="3506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14:cNvPr>
                <p14:cNvContentPartPr/>
                <p14:nvPr/>
              </p14:nvContentPartPr>
              <p14:xfrm>
                <a:off x="3518567" y="1773189"/>
                <a:ext cx="593640" cy="743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2447" y="1767069"/>
                  <a:ext cx="6058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14:cNvPr>
                <p14:cNvContentPartPr/>
                <p14:nvPr/>
              </p14:nvContentPartPr>
              <p14:xfrm>
                <a:off x="3749687" y="2269629"/>
                <a:ext cx="387720" cy="391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567" y="2263509"/>
                  <a:ext cx="3999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14:cNvPr>
              <p14:cNvContentPartPr/>
              <p14:nvPr/>
            </p14:nvContentPartPr>
            <p14:xfrm>
              <a:off x="6963767" y="3444669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7647" y="34385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531FF55-11B3-442F-4AAE-3A9E522A3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1040" y="3437904"/>
            <a:ext cx="3400900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F3A85-1C7A-F987-93DD-10BF0B4553FC}"/>
              </a:ext>
            </a:extLst>
          </p:cNvPr>
          <p:cNvSpPr txBox="1"/>
          <p:nvPr/>
        </p:nvSpPr>
        <p:spPr>
          <a:xfrm>
            <a:off x="4403006" y="2103005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내용을 적고 모두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누르면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 서버에 </a:t>
            </a:r>
            <a:r>
              <a:rPr lang="ko-KR" altLang="en-US" dirty="0" err="1">
                <a:solidFill>
                  <a:srgbClr val="FF0000"/>
                </a:solidFill>
              </a:rPr>
              <a:t>올라간것은</a:t>
            </a:r>
            <a:r>
              <a:rPr lang="ko-KR" altLang="en-US" dirty="0">
                <a:solidFill>
                  <a:srgbClr val="FF0000"/>
                </a:solidFill>
              </a:rPr>
              <a:t> 아닙니다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14:cNvPr>
              <p14:cNvContentPartPr/>
              <p14:nvPr/>
            </p14:nvContentPartPr>
            <p14:xfrm>
              <a:off x="4891726" y="4184087"/>
              <a:ext cx="336240" cy="3171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606" y="4177967"/>
                <a:ext cx="3484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62DF7-69A5-D1F7-EAD7-3D7164B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019916"/>
            <a:ext cx="3600953" cy="3839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14:cNvPr>
              <p14:cNvContentPartPr/>
              <p14:nvPr/>
            </p14:nvContentPartPr>
            <p14:xfrm>
              <a:off x="3369887" y="1532709"/>
              <a:ext cx="270720" cy="252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767" y="1526589"/>
                <a:ext cx="28296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69C2F15-1794-C4DB-ECA2-01B1CF3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74" y="1096127"/>
            <a:ext cx="6077798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A7AD0-20DD-54FD-1286-D2B8A983F95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푸쉬버튼을</a:t>
            </a:r>
            <a:r>
              <a:rPr lang="ko-KR" altLang="en-US" dirty="0">
                <a:solidFill>
                  <a:srgbClr val="FF0000"/>
                </a:solidFill>
              </a:rPr>
              <a:t> 누르면 진짜 서버에 </a:t>
            </a:r>
            <a:r>
              <a:rPr lang="ko-KR" altLang="en-US" dirty="0" err="1">
                <a:solidFill>
                  <a:srgbClr val="FF0000"/>
                </a:solidFill>
              </a:rPr>
              <a:t>올라는게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의 시스템입니다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6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7B8BB-081D-7667-31A2-76A26F2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11"/>
            <a:ext cx="12192000" cy="1710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2D74-6D07-919B-8E3A-3D897E43EF0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내가 올린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제대로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된것을</a:t>
            </a:r>
            <a:r>
              <a:rPr lang="ko-KR" altLang="en-US" dirty="0">
                <a:solidFill>
                  <a:srgbClr val="FF0000"/>
                </a:solidFill>
              </a:rPr>
              <a:t>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5E47-3FA1-2275-67D9-17AE34F6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" y="3764732"/>
            <a:ext cx="9688277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0254-F133-B584-B05F-506BC860E700}"/>
              </a:ext>
            </a:extLst>
          </p:cNvPr>
          <p:cNvSpPr txBox="1"/>
          <p:nvPr/>
        </p:nvSpPr>
        <p:spPr>
          <a:xfrm>
            <a:off x="609601" y="3093268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파일을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66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02F8D-5151-F420-51A0-7B9EE8F095DA}"/>
              </a:ext>
            </a:extLst>
          </p:cNvPr>
          <p:cNvSpPr txBox="1"/>
          <p:nvPr/>
        </p:nvSpPr>
        <p:spPr>
          <a:xfrm>
            <a:off x="609601" y="357871"/>
            <a:ext cx="1104162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한번 내가 </a:t>
            </a:r>
            <a:r>
              <a:rPr lang="en-US" altLang="ko-KR" dirty="0">
                <a:solidFill>
                  <a:srgbClr val="FF0000"/>
                </a:solidFill>
              </a:rPr>
              <a:t>git clone</a:t>
            </a:r>
            <a:r>
              <a:rPr lang="ko-KR" altLang="en-US" dirty="0">
                <a:solidFill>
                  <a:srgbClr val="FF0000"/>
                </a:solidFill>
              </a:rPr>
              <a:t>으로 특정 프로젝트를 받았다면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완벽한 프로그램이 아니라 특정 상황에서는 버그나 오류가 </a:t>
            </a:r>
            <a:r>
              <a:rPr lang="ko-KR" altLang="en-US" dirty="0" err="1">
                <a:solidFill>
                  <a:srgbClr val="FF0000"/>
                </a:solidFill>
              </a:rPr>
              <a:t>있을수도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대부분의 문제는 그냥 기존 프로젝트 지우고 </a:t>
            </a:r>
            <a:r>
              <a:rPr lang="en-US" altLang="ko-KR" dirty="0">
                <a:solidFill>
                  <a:srgbClr val="FF0000"/>
                </a:solidFill>
              </a:rPr>
              <a:t>git clone </a:t>
            </a:r>
            <a:r>
              <a:rPr lang="ko-KR" altLang="en-US" dirty="0">
                <a:solidFill>
                  <a:srgbClr val="FF0000"/>
                </a:solidFill>
              </a:rPr>
              <a:t>다시하면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귀찮다면 선생님이 새롭게 올린 부분만 현재 프로젝트에서 재적용하고 싶다면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  <a:r>
              <a:rPr lang="ko-KR" altLang="en-US" dirty="0">
                <a:solidFill>
                  <a:srgbClr val="FF0000"/>
                </a:solidFill>
              </a:rPr>
              <a:t>을 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왜 </a:t>
            </a:r>
            <a:r>
              <a:rPr lang="ko-KR" altLang="en-US" dirty="0" err="1">
                <a:solidFill>
                  <a:srgbClr val="FF0000"/>
                </a:solidFill>
              </a:rPr>
              <a:t>커밋과</a:t>
            </a:r>
            <a:r>
              <a:rPr lang="ko-KR" altLang="en-US" dirty="0">
                <a:solidFill>
                  <a:srgbClr val="FF0000"/>
                </a:solidFill>
              </a:rPr>
              <a:t> 패치가 있냐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패치는 가상으로 받고 아직 적용은 </a:t>
            </a:r>
            <a:r>
              <a:rPr lang="ko-KR" altLang="en-US" dirty="0" err="1">
                <a:solidFill>
                  <a:srgbClr val="FF0000"/>
                </a:solidFill>
              </a:rPr>
              <a:t>안한</a:t>
            </a:r>
            <a:r>
              <a:rPr lang="ko-KR" altLang="en-US" dirty="0">
                <a:solidFill>
                  <a:srgbClr val="FF0000"/>
                </a:solidFill>
              </a:rPr>
              <a:t> 상태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6D8D-0E3F-1BB5-2ABD-B96A0D6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45775"/>
            <a:ext cx="3696216" cy="4058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14:cNvPr>
              <p14:cNvContentPartPr/>
              <p14:nvPr/>
            </p14:nvContentPartPr>
            <p14:xfrm>
              <a:off x="2788847" y="4183244"/>
              <a:ext cx="251280" cy="362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727" y="4177124"/>
                <a:ext cx="26352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ACEB7-DAB2-275D-B8B2-22A3D2CBD0B7}"/>
              </a:ext>
            </a:extLst>
          </p:cNvPr>
          <p:cNvGrpSpPr/>
          <p:nvPr/>
        </p:nvGrpSpPr>
        <p:grpSpPr>
          <a:xfrm>
            <a:off x="2853647" y="3341204"/>
            <a:ext cx="1766160" cy="1240920"/>
            <a:chOff x="2853647" y="3341204"/>
            <a:chExt cx="1766160" cy="12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14:cNvPr>
                <p14:cNvContentPartPr/>
                <p14:nvPr/>
              </p14:nvContentPartPr>
              <p14:xfrm>
                <a:off x="2954807" y="4176404"/>
                <a:ext cx="306720" cy="4057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8687" y="4170284"/>
                  <a:ext cx="318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14:cNvPr>
                <p14:cNvContentPartPr/>
                <p14:nvPr/>
              </p14:nvContentPartPr>
              <p14:xfrm>
                <a:off x="2853647" y="3442364"/>
                <a:ext cx="479160" cy="7974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7527" y="3436244"/>
                  <a:ext cx="491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14:cNvPr>
                <p14:cNvContentPartPr/>
                <p14:nvPr/>
              </p14:nvContentPartPr>
              <p14:xfrm>
                <a:off x="3214007" y="3341204"/>
                <a:ext cx="159840" cy="389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7887" y="3335084"/>
                  <a:ext cx="172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14:cNvPr>
                <p14:cNvContentPartPr/>
                <p14:nvPr/>
              </p14:nvContentPartPr>
              <p14:xfrm>
                <a:off x="3251087" y="3805604"/>
                <a:ext cx="1348560" cy="452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4967" y="3799484"/>
                  <a:ext cx="136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14:cNvPr>
                <p14:cNvContentPartPr/>
                <p14:nvPr/>
              </p14:nvContentPartPr>
              <p14:xfrm>
                <a:off x="4479407" y="3638924"/>
                <a:ext cx="140400" cy="526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3287" y="3632804"/>
                  <a:ext cx="152640" cy="53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584AE-7EAD-FAE1-FEA2-4987560B6CC0}"/>
              </a:ext>
            </a:extLst>
          </p:cNvPr>
          <p:cNvSpPr txBox="1"/>
          <p:nvPr/>
        </p:nvSpPr>
        <p:spPr>
          <a:xfrm>
            <a:off x="4773237" y="3429000"/>
            <a:ext cx="72589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이라고 부르는 </a:t>
            </a:r>
            <a:r>
              <a:rPr lang="ko-KR" altLang="en-US" dirty="0" err="1">
                <a:solidFill>
                  <a:srgbClr val="FF0000"/>
                </a:solidFill>
              </a:rPr>
              <a:t>끌어오기인데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이걸 하시면 선생님이 새롭게 프로젝트의 최신상태로 갱신하겠다는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이야기입니다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81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12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525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8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C4BBCB9-EBEF-C1BF-4F07-198BDE02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4961641"/>
            <a:ext cx="5744377" cy="2314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38423-0E47-A648-288B-3D64AC778932}"/>
              </a:ext>
            </a:extLst>
          </p:cNvPr>
          <p:cNvSpPr txBox="1"/>
          <p:nvPr/>
        </p:nvSpPr>
        <p:spPr>
          <a:xfrm>
            <a:off x="351623" y="259939"/>
            <a:ext cx="96920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이그노어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endParaRPr lang="en-US" altLang="ko-KR" dirty="0"/>
          </a:p>
          <a:p>
            <a:r>
              <a:rPr lang="ko-KR" altLang="en-US" dirty="0"/>
              <a:t>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가 대표적인 올리면</a:t>
            </a:r>
            <a:r>
              <a:rPr lang="en-US" altLang="ko-KR" dirty="0"/>
              <a:t>(</a:t>
            </a:r>
            <a:r>
              <a:rPr lang="ko-KR" altLang="en-US" dirty="0"/>
              <a:t>외장 서버에 파일을 올리는 것을 말한다</a:t>
            </a:r>
            <a:r>
              <a:rPr lang="en-US" altLang="ko-KR" dirty="0"/>
              <a:t>.)</a:t>
            </a:r>
            <a:r>
              <a:rPr lang="ko-KR" altLang="en-US" dirty="0"/>
              <a:t> 안되는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프로그램이란 </a:t>
            </a:r>
            <a:r>
              <a:rPr lang="en-US" altLang="ko-KR" dirty="0"/>
              <a:t>.exe</a:t>
            </a:r>
            <a:r>
              <a:rPr lang="ko-KR" altLang="en-US" dirty="0"/>
              <a:t>파일을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IDE</a:t>
            </a:r>
            <a:r>
              <a:rPr lang="ko-KR" altLang="en-US" dirty="0"/>
              <a:t>를 통해서 쉽게 </a:t>
            </a:r>
            <a:r>
              <a:rPr lang="en-US" altLang="ko-KR" dirty="0"/>
              <a:t>.exe</a:t>
            </a:r>
            <a:r>
              <a:rPr lang="ko-KR" altLang="en-US" dirty="0"/>
              <a:t>파일을 </a:t>
            </a:r>
            <a:r>
              <a:rPr lang="ko-KR" altLang="en-US" dirty="0" err="1"/>
              <a:t>생산할수</a:t>
            </a:r>
            <a:r>
              <a:rPr lang="ko-KR" altLang="en-US" dirty="0"/>
              <a:t> 있게 됐어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말해서 </a:t>
            </a:r>
            <a:r>
              <a:rPr lang="ko-KR" altLang="en-US" dirty="0" err="1"/>
              <a:t>비주얼스튜디오</a:t>
            </a:r>
            <a:r>
              <a:rPr lang="ko-KR" altLang="en-US" dirty="0"/>
              <a:t> 프로젝트만 있다면 언제든지 비주얼 스튜디오의 기능으로</a:t>
            </a:r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를 </a:t>
            </a:r>
            <a:r>
              <a:rPr lang="ko-KR" altLang="en-US" dirty="0" err="1"/>
              <a:t>만들수</a:t>
            </a:r>
            <a:r>
              <a:rPr lang="ko-KR" altLang="en-US" dirty="0"/>
              <a:t> 있어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시작은 비주얼 스튜디오에 </a:t>
            </a:r>
            <a:r>
              <a:rPr lang="ko-KR" altLang="en-US" dirty="0" err="1"/>
              <a:t>필요없는</a:t>
            </a:r>
            <a:r>
              <a:rPr lang="ko-KR" altLang="en-US" dirty="0"/>
              <a:t> 파일을 </a:t>
            </a:r>
            <a:r>
              <a:rPr lang="ko-KR" altLang="en-US" dirty="0" err="1"/>
              <a:t>안올리는</a:t>
            </a:r>
            <a:r>
              <a:rPr lang="ko-KR" altLang="en-US" dirty="0"/>
              <a:t> 비주얼 스튜디오 설정으로 시작했다가</a:t>
            </a:r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이그노어를</a:t>
            </a:r>
            <a:r>
              <a:rPr lang="ko-KR" altLang="en-US" dirty="0"/>
              <a:t> 합친다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8D42320-6B9E-BC1A-59D7-76F43DF64EF4}"/>
                  </a:ext>
                </a:extLst>
              </p14:cNvPr>
              <p14:cNvContentPartPr/>
              <p14:nvPr/>
            </p14:nvContentPartPr>
            <p14:xfrm>
              <a:off x="1559447" y="6189164"/>
              <a:ext cx="1296360" cy="627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8D42320-6B9E-BC1A-59D7-76F43DF64E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327" y="6183044"/>
                <a:ext cx="1308600" cy="6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90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받는 방법</a:t>
            </a:r>
          </a:p>
        </p:txBody>
      </p:sp>
    </p:spTree>
    <p:extLst>
      <p:ext uri="{BB962C8B-B14F-4D97-AF65-F5344CB8AC3E}">
        <p14:creationId xmlns:p14="http://schemas.microsoft.com/office/powerpoint/2010/main" val="3955647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BAD92-EE38-EA13-F0D8-A36EDC0066CE}"/>
              </a:ext>
            </a:extLst>
          </p:cNvPr>
          <p:cNvSpPr txBox="1"/>
          <p:nvPr/>
        </p:nvSpPr>
        <p:spPr>
          <a:xfrm>
            <a:off x="540771" y="357871"/>
            <a:ext cx="11110457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예전에는 비주얼 스튜디오가 통짜 프로그램이었다</a:t>
            </a:r>
            <a:r>
              <a:rPr lang="en-US" altLang="ko-KR" dirty="0">
                <a:solidFill>
                  <a:srgbClr val="FF0000"/>
                </a:solidFill>
              </a:rPr>
              <a:t>. &lt;= </a:t>
            </a:r>
            <a:r>
              <a:rPr lang="ko-KR" altLang="en-US" dirty="0">
                <a:solidFill>
                  <a:srgbClr val="FF0000"/>
                </a:solidFill>
              </a:rPr>
              <a:t>이런 용어가 </a:t>
            </a:r>
            <a:r>
              <a:rPr lang="ko-KR" altLang="en-US" dirty="0" err="1">
                <a:solidFill>
                  <a:srgbClr val="FF0000"/>
                </a:solidFill>
              </a:rPr>
              <a:t>있는게</a:t>
            </a:r>
            <a:r>
              <a:rPr lang="ko-KR" altLang="en-US" dirty="0">
                <a:solidFill>
                  <a:srgbClr val="FF0000"/>
                </a:solidFill>
              </a:rPr>
              <a:t> 아니라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스튜디오가 기본적으로 정말 많은 프로그래밍 언어를 </a:t>
            </a:r>
            <a:r>
              <a:rPr lang="ko-KR" altLang="en-US" dirty="0" err="1">
                <a:solidFill>
                  <a:srgbClr val="FF0000"/>
                </a:solidFill>
              </a:rPr>
              <a:t>다룰수가</a:t>
            </a:r>
            <a:r>
              <a:rPr lang="ko-KR" altLang="en-US" dirty="0">
                <a:solidFill>
                  <a:srgbClr val="FF0000"/>
                </a:solidFill>
              </a:rPr>
              <a:t>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거의 모든 언어야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JAVA MFC.. C 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>
                <a:solidFill>
                  <a:srgbClr val="FF0000"/>
                </a:solidFill>
              </a:rPr>
              <a:t>++ </a:t>
            </a:r>
            <a:r>
              <a:rPr lang="ko-KR" altLang="en-US" dirty="0" err="1">
                <a:solidFill>
                  <a:srgbClr val="FF0000"/>
                </a:solidFill>
              </a:rPr>
              <a:t>웹개발</a:t>
            </a:r>
            <a:r>
              <a:rPr lang="ko-KR" altLang="en-US" dirty="0">
                <a:solidFill>
                  <a:srgbClr val="FF0000"/>
                </a:solidFill>
              </a:rPr>
              <a:t> 비주얼 스튜디오 안에 통합으로 들어 있었다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그래서 무거웠다</a:t>
            </a:r>
            <a:r>
              <a:rPr lang="en-US" altLang="ko-KR" dirty="0">
                <a:solidFill>
                  <a:srgbClr val="FF0000"/>
                </a:solidFill>
              </a:rPr>
              <a:t>. 30~60</a:t>
            </a:r>
            <a:r>
              <a:rPr lang="ko-KR" altLang="en-US" dirty="0">
                <a:solidFill>
                  <a:srgbClr val="FF0000"/>
                </a:solidFill>
              </a:rPr>
              <a:t>기가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그래서 이제는 템플릿화가 되었습니다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이젠 비주얼 스튜디오를 받지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 </a:t>
            </a:r>
            <a:r>
              <a:rPr lang="ko-KR" altLang="en-US" dirty="0" err="1">
                <a:solidFill>
                  <a:srgbClr val="FF0000"/>
                </a:solidFill>
              </a:rPr>
              <a:t>인스톨러를</a:t>
            </a:r>
            <a:r>
              <a:rPr lang="ko-KR" altLang="en-US" dirty="0">
                <a:solidFill>
                  <a:srgbClr val="FF0000"/>
                </a:solidFill>
              </a:rPr>
              <a:t> 받습니다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선생님은 최신버전만 사용하지만 한가지 규칙이 있는데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정식 릴리즈 </a:t>
            </a:r>
            <a:r>
              <a:rPr lang="ko-KR" altLang="en-US" dirty="0" err="1">
                <a:solidFill>
                  <a:srgbClr val="FF0000"/>
                </a:solidFill>
              </a:rPr>
              <a:t>버전최신만</a:t>
            </a:r>
            <a:r>
              <a:rPr lang="ko-KR" altLang="en-US" dirty="0">
                <a:solidFill>
                  <a:srgbClr val="FF0000"/>
                </a:solidFill>
              </a:rPr>
              <a:t>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4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C90AF3-DCDA-CC1D-7055-83E266A8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49" y="1414181"/>
            <a:ext cx="8688012" cy="40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B4C5B-176D-4A0E-16C9-971C361A3C66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비주얼 스튜디오 </a:t>
            </a:r>
            <a:r>
              <a:rPr lang="ko-KR" altLang="en-US" dirty="0" err="1">
                <a:solidFill>
                  <a:srgbClr val="FF0000"/>
                </a:solidFill>
              </a:rPr>
              <a:t>툴즈</a:t>
            </a:r>
            <a:r>
              <a:rPr lang="ko-KR" altLang="en-US" dirty="0">
                <a:solidFill>
                  <a:srgbClr val="FF0000"/>
                </a:solidFill>
              </a:rPr>
              <a:t> 다운로드로 들어가보자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B4B7251-FAEE-65A8-16FD-549020E5A7D3}"/>
                  </a:ext>
                </a:extLst>
              </p14:cNvPr>
              <p14:cNvContentPartPr/>
              <p14:nvPr/>
            </p14:nvContentPartPr>
            <p14:xfrm>
              <a:off x="3675527" y="4137669"/>
              <a:ext cx="2522160" cy="463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B4B7251-FAEE-65A8-16FD-549020E5A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9407" y="4131549"/>
                <a:ext cx="2534400" cy="4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029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9B55DB-6703-2DAA-F700-CFFD4A6B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0" y="0"/>
            <a:ext cx="1172401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88432C-4C18-BB66-3E5A-89437ED019AD}"/>
                  </a:ext>
                </a:extLst>
              </p14:cNvPr>
              <p14:cNvContentPartPr/>
              <p14:nvPr/>
            </p14:nvContentPartPr>
            <p14:xfrm>
              <a:off x="3483287" y="5319189"/>
              <a:ext cx="1855800" cy="880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88432C-4C18-BB66-3E5A-89437ED01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7167" y="5313069"/>
                <a:ext cx="1868040" cy="893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79E856-99F5-8907-C1DD-F7ADCF15BA48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커뮤니티 버전을 받는다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32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816F96-836A-5279-8B95-77A795CE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537759"/>
            <a:ext cx="10336067" cy="5782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8F6027-8323-6B64-F778-0ECF7A96DFAC}"/>
                  </a:ext>
                </a:extLst>
              </p14:cNvPr>
              <p14:cNvContentPartPr/>
              <p14:nvPr/>
            </p14:nvContentPartPr>
            <p14:xfrm>
              <a:off x="7979364" y="829989"/>
              <a:ext cx="1433880" cy="695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8F6027-8323-6B64-F778-0ECF7A96D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44" y="823869"/>
                <a:ext cx="14461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B55066D-86FC-7CC6-977B-F6E943D8A8AC}"/>
                  </a:ext>
                </a:extLst>
              </p14:cNvPr>
              <p14:cNvContentPartPr/>
              <p14:nvPr/>
            </p14:nvContentPartPr>
            <p14:xfrm>
              <a:off x="4386924" y="5816709"/>
              <a:ext cx="1460880" cy="854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B55066D-86FC-7CC6-977B-F6E943D8A8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0804" y="5810589"/>
                <a:ext cx="1473120" cy="8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55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0270BE-73AD-77A9-D14E-74A69DED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45" y="1192473"/>
            <a:ext cx="9578109" cy="53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48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4CCC20-78E7-9B2C-4650-662ED6EF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8" y="1327690"/>
            <a:ext cx="8605372" cy="48653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DD71E07-C503-C9A2-AFAB-8E59C9966E0F}"/>
                  </a:ext>
                </a:extLst>
              </p14:cNvPr>
              <p14:cNvContentPartPr/>
              <p14:nvPr/>
            </p14:nvContentPartPr>
            <p14:xfrm>
              <a:off x="3231419" y="2989260"/>
              <a:ext cx="3226320" cy="87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DD71E07-C503-C9A2-AFAB-8E59C9966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5299" y="2983140"/>
                <a:ext cx="3238560" cy="891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361C76-BF21-9BD4-63D5-4283DA137989}"/>
              </a:ext>
            </a:extLst>
          </p:cNvPr>
          <p:cNvSpPr txBox="1"/>
          <p:nvPr/>
        </p:nvSpPr>
        <p:spPr>
          <a:xfrm>
            <a:off x="480291" y="314036"/>
            <a:ext cx="933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 err="1"/>
              <a:t>쉽게말해서</a:t>
            </a:r>
            <a:r>
              <a:rPr lang="ko-KR" altLang="en-US" dirty="0"/>
              <a:t> </a:t>
            </a:r>
            <a:r>
              <a:rPr lang="en-US" altLang="ko-KR" dirty="0" err="1"/>
              <a:t>c#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그런데 여러분들 생각보다 많은 프로그램이 </a:t>
            </a:r>
            <a:r>
              <a:rPr lang="en-US" altLang="ko-KR" dirty="0" err="1"/>
              <a:t>c#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E894E6-F824-FC9D-6FF3-86DB68142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948" y="1800411"/>
            <a:ext cx="336279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2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A3DB1-392B-89E1-399F-6B725FD2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809" y="1084695"/>
            <a:ext cx="3191320" cy="4134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F4061-BFA2-688A-5C76-6E0DA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6" y="409153"/>
            <a:ext cx="8659433" cy="60396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5D8811-A966-2751-8DB4-3E234E27B92F}"/>
                  </a:ext>
                </a:extLst>
              </p14:cNvPr>
              <p14:cNvContentPartPr/>
              <p14:nvPr/>
            </p14:nvContentPartPr>
            <p14:xfrm>
              <a:off x="331884" y="3814029"/>
              <a:ext cx="4185720" cy="1110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5D8811-A966-2751-8DB4-3E234E27B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764" y="3807909"/>
                <a:ext cx="4197960" cy="1122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22D472-928D-CB0B-9C05-07E21A882C2D}"/>
              </a:ext>
            </a:extLst>
          </p:cNvPr>
          <p:cNvSpPr txBox="1"/>
          <p:nvPr/>
        </p:nvSpPr>
        <p:spPr>
          <a:xfrm>
            <a:off x="480291" y="314036"/>
            <a:ext cx="804258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을 하기위해서는 무조건 설치해야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컴파일러 및 </a:t>
            </a:r>
            <a:r>
              <a:rPr lang="en-US" altLang="ko-KR" dirty="0"/>
              <a:t>window</a:t>
            </a:r>
            <a:r>
              <a:rPr lang="ko-KR" altLang="en-US" dirty="0"/>
              <a:t>가 </a:t>
            </a:r>
            <a:r>
              <a:rPr lang="en-US" altLang="ko-KR" dirty="0"/>
              <a:t>C++</a:t>
            </a:r>
            <a:r>
              <a:rPr lang="ko-KR" altLang="en-US" dirty="0"/>
              <a:t>제어하는 여러가지 시스템들을 설치하는데</a:t>
            </a:r>
            <a:endParaRPr lang="en-US" altLang="ko-KR" dirty="0"/>
          </a:p>
          <a:p>
            <a:r>
              <a:rPr lang="ko-KR" altLang="en-US" dirty="0"/>
              <a:t>자동으로 동작합니다</a:t>
            </a:r>
            <a:r>
              <a:rPr lang="en-US" altLang="ko-KR" dirty="0"/>
              <a:t>. </a:t>
            </a:r>
            <a:r>
              <a:rPr lang="ko-KR" altLang="en-US" dirty="0" err="1"/>
              <a:t>공부해야할</a:t>
            </a:r>
            <a:r>
              <a:rPr lang="ko-KR" altLang="en-US" dirty="0"/>
              <a:t> 필요는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8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71470-8FB8-AA0B-6A06-FC18A37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66205"/>
            <a:ext cx="10536120" cy="6725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EF30F5-0501-3040-822E-FFDE5BFFEFE6}"/>
                  </a:ext>
                </a:extLst>
              </p14:cNvPr>
              <p14:cNvContentPartPr/>
              <p14:nvPr/>
            </p14:nvContentPartPr>
            <p14:xfrm>
              <a:off x="987804" y="3056229"/>
              <a:ext cx="3981600" cy="1341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EF30F5-0501-3040-822E-FFDE5BFFE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684" y="3050109"/>
                <a:ext cx="3993840" cy="1353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0D726D-8E95-F517-5C07-EB464D8987BF}"/>
              </a:ext>
            </a:extLst>
          </p:cNvPr>
          <p:cNvSpPr txBox="1"/>
          <p:nvPr/>
        </p:nvSpPr>
        <p:spPr>
          <a:xfrm>
            <a:off x="480291" y="314036"/>
            <a:ext cx="636424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유니티는 나중에 선생님이 만든 </a:t>
            </a:r>
            <a:r>
              <a:rPr lang="ko-KR" altLang="en-US" dirty="0" err="1"/>
              <a:t>툴때문에</a:t>
            </a:r>
            <a:r>
              <a:rPr lang="ko-KR" altLang="en-US" dirty="0"/>
              <a:t> </a:t>
            </a:r>
            <a:r>
              <a:rPr lang="ko-KR" altLang="en-US" dirty="0" err="1"/>
              <a:t>설치할겁니다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 err="1"/>
              <a:t>년전에</a:t>
            </a:r>
            <a:r>
              <a:rPr lang="ko-KR" altLang="en-US" dirty="0"/>
              <a:t> 유니티로 만든 툴이 있는데 아직도 쓰고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유니티에서 </a:t>
            </a:r>
            <a:r>
              <a:rPr lang="ko-KR" altLang="en-US" dirty="0" err="1"/>
              <a:t>스프라이트</a:t>
            </a:r>
            <a:r>
              <a:rPr lang="ko-KR" altLang="en-US" dirty="0"/>
              <a:t> 에디터를 사용하기 때문에 </a:t>
            </a:r>
            <a:r>
              <a:rPr lang="ko-KR" altLang="en-US" dirty="0" err="1"/>
              <a:t>설치한것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797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A1A0A3-C8DC-D4BE-9740-3A6430BD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5"/>
            <a:ext cx="12192000" cy="65838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9B9DC66-8CEE-71C2-3AE4-4A1A990B8096}"/>
                  </a:ext>
                </a:extLst>
              </p14:cNvPr>
              <p14:cNvContentPartPr/>
              <p14:nvPr/>
            </p14:nvContentPartPr>
            <p14:xfrm>
              <a:off x="4283604" y="2926629"/>
              <a:ext cx="4232520" cy="1276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9B9DC66-8CEE-71C2-3AE4-4A1A990B8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7484" y="2920509"/>
                <a:ext cx="4244760" cy="12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8C7A5C-BFD9-AEC6-6CDF-B6075BBE4C1E}"/>
                  </a:ext>
                </a:extLst>
              </p14:cNvPr>
              <p14:cNvContentPartPr/>
              <p14:nvPr/>
            </p14:nvContentPartPr>
            <p14:xfrm>
              <a:off x="9067869" y="4431880"/>
              <a:ext cx="2590560" cy="465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8C7A5C-BFD9-AEC6-6CDF-B6075BBE4C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1749" y="4425760"/>
                <a:ext cx="26028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A05BC01-159E-A91A-2ADA-7010B8E746A3}"/>
                  </a:ext>
                </a:extLst>
              </p14:cNvPr>
              <p14:cNvContentPartPr/>
              <p14:nvPr/>
            </p14:nvContentPartPr>
            <p14:xfrm>
              <a:off x="8940069" y="4920760"/>
              <a:ext cx="2383560" cy="326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A05BC01-159E-A91A-2ADA-7010B8E746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3949" y="4914640"/>
                <a:ext cx="2395800" cy="338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7976B8-2FB0-BE31-CD7E-2FDB480CBB32}"/>
              </a:ext>
            </a:extLst>
          </p:cNvPr>
          <p:cNvSpPr txBox="1"/>
          <p:nvPr/>
        </p:nvSpPr>
        <p:spPr>
          <a:xfrm>
            <a:off x="480291" y="314036"/>
            <a:ext cx="742062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사용한 게임개발은 요즘에는 필수입니다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 err="1"/>
              <a:t>년전에는</a:t>
            </a:r>
            <a:r>
              <a:rPr lang="ko-KR" altLang="en-US" dirty="0"/>
              <a:t> 없었는데</a:t>
            </a:r>
            <a:r>
              <a:rPr lang="en-US" altLang="ko-KR" dirty="0"/>
              <a:t>. </a:t>
            </a:r>
            <a:r>
              <a:rPr lang="ko-KR" altLang="en-US" dirty="0"/>
              <a:t>마소가 </a:t>
            </a:r>
            <a:r>
              <a:rPr lang="ko-KR" altLang="en-US" dirty="0" err="1"/>
              <a:t>언리얼과</a:t>
            </a:r>
            <a:r>
              <a:rPr lang="ko-KR" altLang="en-US" dirty="0"/>
              <a:t> </a:t>
            </a:r>
            <a:r>
              <a:rPr lang="ko-KR" altLang="en-US" dirty="0" err="1"/>
              <a:t>협업느낌으로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지금은 저거 설치하면 </a:t>
            </a:r>
            <a:r>
              <a:rPr lang="ko-KR" altLang="en-US" dirty="0" err="1"/>
              <a:t>언리얼과</a:t>
            </a:r>
            <a:r>
              <a:rPr lang="ko-KR" altLang="en-US" dirty="0"/>
              <a:t> 그냥 자동으로 연결됩니다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플랫폼 기술이라고 하는데</a:t>
            </a:r>
            <a:r>
              <a:rPr lang="en-US" altLang="ko-KR" dirty="0"/>
              <a:t>. </a:t>
            </a:r>
            <a:r>
              <a:rPr lang="ko-KR" altLang="en-US" dirty="0"/>
              <a:t>예전에는 비주얼 스튜디오를 </a:t>
            </a:r>
            <a:r>
              <a:rPr lang="ko-KR" altLang="en-US" dirty="0" err="1"/>
              <a:t>언리얼엔진에</a:t>
            </a:r>
            <a:endParaRPr lang="en-US" altLang="ko-KR" dirty="0"/>
          </a:p>
          <a:p>
            <a:r>
              <a:rPr lang="ko-KR" altLang="en-US" dirty="0"/>
              <a:t>연결하는 것도 지식이 있어야 하는 일이었다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이녀석을</a:t>
            </a:r>
            <a:r>
              <a:rPr lang="ko-KR" altLang="en-US" dirty="0"/>
              <a:t> 설치하면 그냥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 </a:t>
            </a:r>
            <a:r>
              <a:rPr lang="ko-KR" altLang="en-US" dirty="0" err="1"/>
              <a:t>비주얼스튜디오</a:t>
            </a:r>
            <a:r>
              <a:rPr lang="ko-KR" altLang="en-US" dirty="0"/>
              <a:t> </a:t>
            </a:r>
            <a:r>
              <a:rPr lang="ko-KR" altLang="en-US" dirty="0" err="1"/>
              <a:t>인테그레이션</a:t>
            </a:r>
            <a:r>
              <a:rPr lang="ko-KR" altLang="en-US" dirty="0"/>
              <a:t> 툴이라는 것도 </a:t>
            </a:r>
            <a:r>
              <a:rPr lang="ko-KR" altLang="en-US" dirty="0" err="1"/>
              <a:t>설치할겁니다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개월 뒤에</a:t>
            </a:r>
          </a:p>
        </p:txBody>
      </p:sp>
    </p:spTree>
    <p:extLst>
      <p:ext uri="{BB962C8B-B14F-4D97-AF65-F5344CB8AC3E}">
        <p14:creationId xmlns:p14="http://schemas.microsoft.com/office/powerpoint/2010/main" val="17858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F22EA-8E4C-63E5-F3DE-291A8D19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/>
          <a:stretch/>
        </p:blipFill>
        <p:spPr>
          <a:xfrm>
            <a:off x="876299" y="347326"/>
            <a:ext cx="9286875" cy="58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DF545-61F9-F905-F2CC-9F02B857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71" y="1994132"/>
            <a:ext cx="2705478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6223B-49F7-0540-B8F1-60BCECE4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8" y="593343"/>
            <a:ext cx="4391638" cy="546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0964C-DE7D-A409-6556-919E69C84461}"/>
              </a:ext>
            </a:extLst>
          </p:cNvPr>
          <p:cNvSpPr txBox="1"/>
          <p:nvPr/>
        </p:nvSpPr>
        <p:spPr>
          <a:xfrm>
            <a:off x="480291" y="314036"/>
            <a:ext cx="503054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회사 스탠다드가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그냥 한글로 비주얼 스튜디오로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182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F449D8-A259-24C1-A513-106DEFD8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" y="0"/>
            <a:ext cx="1218990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1586D47-32EE-25F1-F724-1F7D18CB752C}"/>
                  </a:ext>
                </a:extLst>
              </p14:cNvPr>
              <p14:cNvContentPartPr/>
              <p14:nvPr/>
            </p14:nvContentPartPr>
            <p14:xfrm>
              <a:off x="562644" y="1892349"/>
              <a:ext cx="1878120" cy="676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1586D47-32EE-25F1-F724-1F7D18CB7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24" y="1886229"/>
                <a:ext cx="1890360" cy="6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25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9A98-BE56-CB5C-B08D-D2EC9309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73" y="1499918"/>
            <a:ext cx="6258798" cy="3858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F3C7A-3230-40A4-D0A0-64B97D9DAB87}"/>
              </a:ext>
            </a:extLst>
          </p:cNvPr>
          <p:cNvSpPr txBox="1"/>
          <p:nvPr/>
        </p:nvSpPr>
        <p:spPr>
          <a:xfrm>
            <a:off x="480291" y="314036"/>
            <a:ext cx="42562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그렇게 설치가 잘 되었다면 </a:t>
            </a:r>
            <a:endParaRPr lang="en-US" altLang="ko-KR" dirty="0"/>
          </a:p>
          <a:p>
            <a:r>
              <a:rPr lang="ko-KR" altLang="en-US" dirty="0"/>
              <a:t>다음의 두개의 프로그램이 보여야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79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E3140-64D6-869C-5103-073788AF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714"/>
            <a:ext cx="10221751" cy="5525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21A90-370C-598E-F4AF-9BBA4682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530"/>
            <a:ext cx="8840434" cy="15337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C35E2D1-BB1A-3AAD-C002-1380826E5EDE}"/>
                  </a:ext>
                </a:extLst>
              </p14:cNvPr>
              <p14:cNvContentPartPr/>
              <p14:nvPr/>
            </p14:nvContentPartPr>
            <p14:xfrm>
              <a:off x="7342665" y="1180620"/>
              <a:ext cx="1412640" cy="650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C35E2D1-BB1A-3AAD-C002-1380826E5E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545" y="1174500"/>
                <a:ext cx="1424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5842C63-2087-DD70-7F44-21A40BF18FA7}"/>
                  </a:ext>
                </a:extLst>
              </p14:cNvPr>
              <p14:cNvContentPartPr/>
              <p14:nvPr/>
            </p14:nvContentPartPr>
            <p14:xfrm>
              <a:off x="7160145" y="6332940"/>
              <a:ext cx="2471760" cy="1021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5842C63-2087-DD70-7F44-21A40BF18F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4025" y="6326820"/>
                <a:ext cx="2484000" cy="10335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ECCAC4F-A9A6-4252-FD2E-E383002557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0106" y="1505700"/>
            <a:ext cx="4753638" cy="301032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EA60DF-3F01-98BC-03D9-DE3878DC5B2A}"/>
              </a:ext>
            </a:extLst>
          </p:cNvPr>
          <p:cNvGrpSpPr/>
          <p:nvPr/>
        </p:nvGrpSpPr>
        <p:grpSpPr>
          <a:xfrm>
            <a:off x="8813360" y="3452540"/>
            <a:ext cx="2075040" cy="3011760"/>
            <a:chOff x="8813360" y="3452540"/>
            <a:chExt cx="2075040" cy="30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F561D7D-DF0C-4075-2A00-0B75C0642730}"/>
                    </a:ext>
                  </a:extLst>
                </p14:cNvPr>
                <p14:cNvContentPartPr/>
                <p14:nvPr/>
              </p14:nvContentPartPr>
              <p14:xfrm>
                <a:off x="8813360" y="3561260"/>
                <a:ext cx="2075040" cy="2903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F561D7D-DF0C-4075-2A00-0B75C06427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07240" y="3555140"/>
                  <a:ext cx="2087280" cy="29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127F2EE-B4E4-3A68-EFBE-63D6E3D5BF2D}"/>
                    </a:ext>
                  </a:extLst>
                </p14:cNvPr>
                <p14:cNvContentPartPr/>
                <p14:nvPr/>
              </p14:nvContentPartPr>
              <p14:xfrm>
                <a:off x="10362800" y="3452540"/>
                <a:ext cx="512280" cy="1171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127F2EE-B4E4-3A68-EFBE-63D6E3D5BF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6680" y="3446420"/>
                  <a:ext cx="524520" cy="118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F7EBBF-17F0-E3E2-30AD-43CA74F4BF21}"/>
              </a:ext>
            </a:extLst>
          </p:cNvPr>
          <p:cNvSpPr txBox="1"/>
          <p:nvPr/>
        </p:nvSpPr>
        <p:spPr>
          <a:xfrm>
            <a:off x="9228016" y="194704"/>
            <a:ext cx="52939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세팅에서 가장 아래쪽 옵션에서 언제든지</a:t>
            </a:r>
            <a:endParaRPr lang="en-US" altLang="ko-KR" dirty="0"/>
          </a:p>
          <a:p>
            <a:r>
              <a:rPr lang="ko-KR" altLang="en-US" dirty="0"/>
              <a:t>프로젝트를 파괴하고 다시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BCB919-86E8-9BE2-307A-2F9A81E9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0" y="661601"/>
            <a:ext cx="9421540" cy="5534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8F07-C343-1B87-6EE5-70A699CF4B76}"/>
              </a:ext>
            </a:extLst>
          </p:cNvPr>
          <p:cNvSpPr txBox="1"/>
          <p:nvPr/>
        </p:nvSpPr>
        <p:spPr>
          <a:xfrm>
            <a:off x="540771" y="111577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지금 이 프로젝트는 아래와 같은 상태이다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7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28CC43-AE4A-14E4-4875-2DCD2AA7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8" y="2409727"/>
            <a:ext cx="4277322" cy="2305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38363B-A9D5-ED4C-35F3-0D4685D2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4" y="1858818"/>
            <a:ext cx="7659169" cy="606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479CF-9DB2-F1B6-3DF2-5AF0478BC343}"/>
              </a:ext>
            </a:extLst>
          </p:cNvPr>
          <p:cNvSpPr txBox="1"/>
          <p:nvPr/>
        </p:nvSpPr>
        <p:spPr>
          <a:xfrm>
            <a:off x="540771" y="111577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깃 </a:t>
            </a:r>
            <a:r>
              <a:rPr lang="ko-KR" altLang="en-US" dirty="0" err="1"/>
              <a:t>이그노어</a:t>
            </a:r>
            <a:r>
              <a:rPr lang="ko-KR" altLang="en-US" dirty="0"/>
              <a:t> 파일을 열어보면 내부를 </a:t>
            </a:r>
            <a:r>
              <a:rPr lang="ko-KR" altLang="en-US" dirty="0" err="1"/>
              <a:t>확인할수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.txt</a:t>
            </a:r>
            <a:r>
              <a:rPr lang="ko-KR" altLang="en-US" dirty="0"/>
              <a:t>파일이랑 동일하다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내부에 있는 파일들을 </a:t>
            </a:r>
            <a:r>
              <a:rPr lang="ko-KR" altLang="en-US" dirty="0" err="1"/>
              <a:t>올리지마자</a:t>
            </a:r>
            <a:endParaRPr lang="en-US" altLang="ko-KR" dirty="0"/>
          </a:p>
          <a:p>
            <a:r>
              <a:rPr lang="ko-KR" altLang="en-US" dirty="0"/>
              <a:t>보면 </a:t>
            </a:r>
            <a:r>
              <a:rPr lang="en-US" altLang="ko-KR" dirty="0"/>
              <a:t>* </a:t>
            </a:r>
            <a:r>
              <a:rPr lang="ko-KR" altLang="en-US" dirty="0" err="1"/>
              <a:t>아스테리크가</a:t>
            </a:r>
            <a:r>
              <a:rPr lang="ko-KR" altLang="en-US" dirty="0"/>
              <a:t> </a:t>
            </a:r>
            <a:r>
              <a:rPr lang="ko-KR" altLang="en-US" dirty="0" err="1"/>
              <a:t>등장할때가</a:t>
            </a:r>
            <a:r>
              <a:rPr lang="ko-KR" altLang="en-US" dirty="0"/>
              <a:t> 많다</a:t>
            </a:r>
            <a:r>
              <a:rPr lang="en-US" altLang="ko-KR" dirty="0"/>
              <a:t>. </a:t>
            </a:r>
            <a:r>
              <a:rPr lang="ko-KR" altLang="en-US" dirty="0"/>
              <a:t>파일경로에서 </a:t>
            </a:r>
            <a:r>
              <a:rPr lang="ko-KR" altLang="en-US" dirty="0" err="1"/>
              <a:t>아스테리크의</a:t>
            </a:r>
            <a:r>
              <a:rPr lang="ko-KR" altLang="en-US" dirty="0"/>
              <a:t> 뜻은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rsuser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모든 이름을 통틀어서 확장자가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rsuser</a:t>
            </a:r>
            <a:r>
              <a:rPr lang="ko-KR" altLang="en-US" dirty="0">
                <a:solidFill>
                  <a:srgbClr val="FF0000"/>
                </a:solidFill>
              </a:rPr>
              <a:t>인 파일들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*.txt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.txt </a:t>
            </a:r>
            <a:r>
              <a:rPr lang="ko-KR" altLang="en-US" dirty="0">
                <a:solidFill>
                  <a:srgbClr val="FF0000"/>
                </a:solidFill>
              </a:rPr>
              <a:t>파일은 올리지 마라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왜 제외되었느냐 빌드 결과물들이다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404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F7168-AA7E-0241-EAA3-4FD84B27F31A}"/>
              </a:ext>
            </a:extLst>
          </p:cNvPr>
          <p:cNvSpPr txBox="1"/>
          <p:nvPr/>
        </p:nvSpPr>
        <p:spPr>
          <a:xfrm>
            <a:off x="540771" y="111577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인터넷에 </a:t>
            </a:r>
            <a:r>
              <a:rPr lang="ko-KR" altLang="en-US" dirty="0" err="1"/>
              <a:t>올라와있는</a:t>
            </a:r>
            <a:r>
              <a:rPr lang="ko-KR" altLang="en-US" dirty="0"/>
              <a:t> 프로젝트를 받아보자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선생님이 받는 방법은 </a:t>
            </a:r>
            <a:r>
              <a:rPr lang="ko-KR" altLang="en-US" dirty="0">
                <a:solidFill>
                  <a:schemeClr val="accent5"/>
                </a:solidFill>
              </a:rPr>
              <a:t>커맨드 창</a:t>
            </a:r>
            <a:r>
              <a:rPr lang="ko-KR" altLang="en-US" dirty="0">
                <a:solidFill>
                  <a:srgbClr val="FF0000"/>
                </a:solidFill>
              </a:rPr>
              <a:t>을 이용하는 방법으로 보통 받는다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가장 빠르고 간단하기 때문이다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4066B-789D-9335-85CC-B8B4CB6D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81" b="34197"/>
          <a:stretch/>
        </p:blipFill>
        <p:spPr>
          <a:xfrm>
            <a:off x="375438" y="2459298"/>
            <a:ext cx="4944707" cy="2990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9C27C-3EA7-73F6-AD76-37C4764AA822}"/>
              </a:ext>
            </a:extLst>
          </p:cNvPr>
          <p:cNvSpPr txBox="1"/>
          <p:nvPr/>
        </p:nvSpPr>
        <p:spPr>
          <a:xfrm>
            <a:off x="375438" y="16718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방법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아무 폴더나 가서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경로부분에서 </a:t>
            </a:r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ko-KR" altLang="en-US" dirty="0">
                <a:solidFill>
                  <a:srgbClr val="FF0000"/>
                </a:solidFill>
              </a:rPr>
              <a:t>를 치고 </a:t>
            </a:r>
            <a:r>
              <a:rPr lang="ko-KR" altLang="en-US" dirty="0" err="1">
                <a:solidFill>
                  <a:srgbClr val="FF0000"/>
                </a:solidFill>
              </a:rPr>
              <a:t>앤터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86FAA9-59F0-8FBD-E055-5BB4A555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3" y="2361676"/>
            <a:ext cx="786874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1021</Words>
  <Application>Microsoft Office PowerPoint</Application>
  <PresentationFormat>와이드스크린</PresentationFormat>
  <Paragraphs>169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137</cp:revision>
  <dcterms:created xsi:type="dcterms:W3CDTF">2024-09-09T01:19:44Z</dcterms:created>
  <dcterms:modified xsi:type="dcterms:W3CDTF">2024-09-10T05:44:56Z</dcterms:modified>
</cp:coreProperties>
</file>