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395" r:id="rId3"/>
    <p:sldId id="399" r:id="rId4"/>
    <p:sldId id="400" r:id="rId5"/>
    <p:sldId id="401" r:id="rId6"/>
    <p:sldId id="402" r:id="rId7"/>
    <p:sldId id="396" r:id="rId8"/>
    <p:sldId id="397" r:id="rId9"/>
    <p:sldId id="39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7:09:40.7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7:09:40.7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7:09:40.7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3T01:37:30.7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4236 259 24575,'-32'-14'0,"-1"1"0,0 1 0,-63-13 0,-109-7 0,82 15 0,-172-19 0,-91 0 0,102 9 0,127 14 0,-47 5 0,-37-5 0,92 2 0,-191 10 0,150 3 0,108 2 0,-1 4 0,1 3 0,1 3 0,0 4 0,-105 38 0,143-43 0,0 2 0,2 2 0,0 1 0,0 2 0,2 2 0,1 1 0,-62 51 0,-4 14 0,-60 56 0,130-109 0,-52 68 0,76-88 0,0 1 0,0 0 0,2 1 0,0 0 0,1 0 0,0 1 0,-5 29 0,3-1 0,1 0 0,3 0 0,1 48 0,4-44 0,0-20 0,0 1 0,9 58 0,-6-79 0,-1 1 0,1-1 0,1 0 0,0 0 0,0 0 0,1-1 0,1 0 0,-1 1 0,1-2 0,1 1 0,0-1 0,9 9 0,19 15 0,2-2 0,1-2 0,1-1 0,1-2 0,76 35 0,-5-12 0,1-5 0,157 38 0,242 29 0,-453-99 0,680 122 0,-644-119 0,253 45 0,183 28 0,-351-67 0,204-5 0,289-15 0,-619-3 0,0-2 0,71-17 0,-10 2 0,22-3 0,55-7 0,-87 14 0,157-45 0,-121 25 0,144-34 0,-10-20 0,-6 10 0,-202 57 0,125-63 0,-171 74 0,0-1 0,0-1 0,-1 0 0,-1-2 0,-1 0 0,0-1 0,-1 0 0,21-32 0,-21 29 0,-2-1 0,0 0 0,13-30 0,-21 39 0,-2-1 0,0-1 0,0 1 0,-1 0 0,0-1 0,-2 0 0,1-23 0,-2 21 0,-2 0 0,0 0 0,0 0 0,-2 0 0,0 0 0,-1 0 0,0 1 0,-2 0 0,1 0 0,-2 0 0,0 1 0,-17-22 0,-10-8 0,-1 2 0,-58-50 0,84 82 0,-61-52 0,-3 2 0,-2 4 0,-2 4 0,-88-45 0,-353-141 0,375 184-148,-2 6 0,-2 6 0,-194-28-1,-182 27 149,346 32 0,-135-3 0,-381 51 99,444-7 437,-159 23-578,369-48 42,0-2 0,-61-3 0,-31 2 0,62 10 0,51-7 0,-1-2 0,-26 2 0,37-5-76,0 0 1,0 1-1,0 0 0,0 1 0,0 0 0,0 0 0,0 1 0,0 0 1,1 1-1,0-1 0,-1 2 0,1-1 0,1 1 0,-1 0 1,1 1-1,0 0 0,-11 11 0,8-4-6750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3T01:37:33.9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551 0 24575,'1'99'0,"-3"111"0,-3-170 0,-15 55 0,12-60 0,1 0 0,-4 48 0,-4 52 0,5-59 0,-28 142 0,4-37 0,28-119 0,-9 40 0,-16 72 0,10-50 0,-15 133 0,10-68 0,-8 46 0,20-149 0,-15 120 0,20-142 0,-18 66 0,15-81 0,1 1 0,-6 95 0,15-116 0,-11 53 0,2-15 0,8-50 0,-1 0 0,-1-1 0,0 0 0,-14 28 0,11-27 0,1 0 0,0 0 0,-6 33 0,5-20 0,-1 16 0,9-46 0,0 1 0,1-1 0,-1 1 0,0-1 0,0 1 0,1-1 0,-1 1 0,0-1 0,1 1 0,-1-1 0,1 0 0,-1 1 0,1-1 0,-1 1 0,0-1 0,1 0 0,-1 0 0,1 1 0,0-1 0,-1 0 0,1 0 0,-1 1 0,1-1 0,-1 0 0,1 0 0,-1 0 0,1 0 0,0 0 0,-1 0 0,1 0 0,-1 0 0,1 0 0,-1 0 0,1 0 0,0 0 0,-1-1 0,1 1 0,-1 0 0,1 0 0,-1-1 0,1 1 0,-1 0 0,1-1 0,0 0 0,36-15 0,-25 11 0,9-1 0,0 1 0,1 2 0,0 0 0,0 1 0,0 1 0,29 3 0,52-4 0,479-35-681,-513 33 522,673-3 19,-433 9-279,-281-2-6373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3T01:37:34.5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24575,'16'0'0,"1"2"0,-1 0 0,-1 1 0,1 0 0,0 1 0,20 9 0,90 46 0,-4-1 0,352 101 0,-304-103 0,67 18 0,-236-74 0,1 0 0,-1 1 0,1-1 0,-1 0 0,1 1 0,-1-1 0,1 1 0,-1-1 0,0 1 0,1 0 0,-1 0 0,0 0 0,0-1 0,1 1 0,-1 0 0,0 0 0,0 1 0,2 1 0,-3-2 0,-1 0 0,1-1 0,0 1 0,0 0 0,0 0 0,0-1 0,-1 1 0,1 0 0,0 0 0,-1-1 0,1 1 0,0 0 0,-1-1 0,1 1 0,-1-1 0,1 1 0,-1 0 0,1-1 0,-1 1 0,0-1 0,1 1 0,-1-1 0,1 0 0,-1 1 0,-1-1 0,-59 27 0,55-25 0,-178 62 0,-448 172 0,289-73-1365,320-154-5461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7:09:40.7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7:09:40.7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7:09:40.7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7:09:40.7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7:09:40.7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3A0D1-61FC-556E-702B-DA61814A9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CAB8F2-71DF-93BF-131F-89BB61E05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FDF0AD-B0DD-1A5F-7539-AB0EE13B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CDA4F2-E239-354E-C2DD-A29651684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1503FD-EF85-F4F3-CDF1-3AD5A922D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74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5F414-694F-E0A9-A20E-641A4DFE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C8BA4B-FFFF-8787-5A3F-A58700643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CCA514-A09B-1227-4A5E-23858E752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55DCCB-4C32-F016-D1BA-ED7998F47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8FFE50-3041-599F-E4E4-1F3A38870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82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ADF18F-8232-8DCD-BEBA-290B1E8D8C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E1A237-46FC-3578-660C-87794058D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4C2712-FE4F-8AB8-5D52-C67B1A6B0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9A3CEC-8FFB-9694-A2A9-168A8C346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74640-FCD9-46C4-D893-1565C5407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11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D94BD-E638-516B-A3CE-02F6865F4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A524FA-D8E0-022D-ECA4-EC13F7B4D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145A2-6508-AB00-EB9A-226033B70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EB021F-8FFD-B7E9-423F-FFC8090AE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EC39F4-54CE-E284-CF6B-C33670DAC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86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E493D-05A9-F7BE-86DA-163B64377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B7AE7A-1B8C-4DEC-B899-D1D73FC23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94C8EA-7227-46E4-A3E1-ADF86EE5E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55273A-0255-54E4-5814-CF0047A54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464953-EBE5-C3E0-EAEF-11B2559BC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858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54FB8-E9C7-189C-CD39-4E6FE951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8E45ED-A629-5CC2-8CA7-702F57FEB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55F67E-3F82-5BAA-9D8C-411C9AAA0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9003D7-2EE0-C2C5-BB25-1A284AE3E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58DAF8-ED14-9C32-DAA0-304456785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3A6D07-86F2-91FD-DE9E-5A454684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17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2BBD0-F307-EF44-5B2A-E34577D9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C6F4AC-C851-6D46-CBCB-3AF35EA64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1CEEF6-18D5-1E1C-454A-0837DC8F9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55BB18-0162-941D-7C58-BE66D8D3D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092018-7F67-0FE3-D7F0-A31403EDE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F5747B-B711-C409-A51C-025D44E0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2A97DE-BD25-3809-6246-D1546F35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144EED-7EBE-3622-78C8-F1773390A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486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744EDB-A379-7EEE-FCE7-1316293A7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A82FCF-080E-7AF1-0DF6-E5A9D4BC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C25908-327C-5B10-37D9-5BA0A1A5F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C204F8-0254-DC9B-4CA9-A07B25FEC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353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DB2593-D1CB-33FE-6148-3BBE9434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D49752-8A57-39B8-CBD6-9E9AAE16D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E675F6-5CDE-28E2-8890-1C7837C7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550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F314C-A09E-6BB1-85F3-096D37875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47C388-A48E-642D-A9C4-8730402B5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EDD2B5-BC92-7A05-97DB-98B257406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8BA20D-1F53-76F8-BFC6-BB504AB94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2B6785-D9B0-F2BD-A682-6C49F46AB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946863-181B-8C61-CBC6-6021C0CBA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031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9E2E1-740B-9CAC-1823-6DE1D724E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78A15A-9C1A-2F29-67F0-1B27688D0F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75CA0B-BB87-708B-425E-D6AC83ECC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51505C-70B2-7CD3-DBDB-4C6B9E43E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4DDC25-A789-EB61-41AC-B57BB08AB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A43585-1A39-051A-B085-937B2D333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92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41534A-ECB2-5A29-56E2-83C1E6AAB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CFD1EE-F2FB-B749-42D3-5B438B8AF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D06788-B7B6-3515-B82E-6DB860AC5A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AF0334-EF1F-40BE-A71F-BA73690F7647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292D68-97A1-303A-20EC-1C34070381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93AADE-A69A-8A2B-6741-854337217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81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35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4.xml"/><Relationship Id="rId4" Type="http://schemas.openxmlformats.org/officeDocument/2006/relationships/image" Target="../media/image1.png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079C4D-B9F5-EE23-8034-401E94E43F8C}"/>
              </a:ext>
            </a:extLst>
          </p:cNvPr>
          <p:cNvSpPr txBox="1"/>
          <p:nvPr/>
        </p:nvSpPr>
        <p:spPr>
          <a:xfrm>
            <a:off x="1653309" y="2413337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/>
              <a:t>조건문</a:t>
            </a:r>
          </a:p>
        </p:txBody>
      </p:sp>
    </p:spTree>
    <p:extLst>
      <p:ext uri="{BB962C8B-B14F-4D97-AF65-F5344CB8AC3E}">
        <p14:creationId xmlns:p14="http://schemas.microsoft.com/office/powerpoint/2010/main" val="3829778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14:cNvPr>
              <p14:cNvContentPartPr/>
              <p14:nvPr/>
            </p14:nvContentPartPr>
            <p14:xfrm>
              <a:off x="4133685" y="3695685"/>
              <a:ext cx="3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27565" y="3689565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5F18E19F-931F-FFB6-9112-D90F47F113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267" y="4742532"/>
            <a:ext cx="6601746" cy="228631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2457585-38E0-266D-CDC3-38DA87E4E4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812" y="590102"/>
            <a:ext cx="8726118" cy="310558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B0488A1E-927B-335D-8832-2BBF79DFFE03}"/>
                  </a:ext>
                </a:extLst>
              </p14:cNvPr>
              <p14:cNvContentPartPr/>
              <p14:nvPr/>
            </p14:nvContentPartPr>
            <p14:xfrm>
              <a:off x="4506567" y="1975509"/>
              <a:ext cx="2495880" cy="80460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B0488A1E-927B-335D-8832-2BBF79DFFE0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00447" y="1969389"/>
                <a:ext cx="2508120" cy="816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그룹 12">
            <a:extLst>
              <a:ext uri="{FF2B5EF4-FFF2-40B4-BE49-F238E27FC236}">
                <a16:creationId xmlns:a16="http://schemas.microsoft.com/office/drawing/2014/main" id="{78DC4DD9-ED21-356D-0E75-49F4BCD9934A}"/>
              </a:ext>
            </a:extLst>
          </p:cNvPr>
          <p:cNvGrpSpPr/>
          <p:nvPr/>
        </p:nvGrpSpPr>
        <p:grpSpPr>
          <a:xfrm>
            <a:off x="5546607" y="2761749"/>
            <a:ext cx="1059120" cy="1437840"/>
            <a:chOff x="5546607" y="2761749"/>
            <a:chExt cx="1059120" cy="143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F453F797-EAA9-5429-A2AF-843A625AA4E6}"/>
                    </a:ext>
                  </a:extLst>
                </p14:cNvPr>
                <p14:cNvContentPartPr/>
                <p14:nvPr/>
              </p14:nvContentPartPr>
              <p14:xfrm>
                <a:off x="5546607" y="2761749"/>
                <a:ext cx="750960" cy="127980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F453F797-EAA9-5429-A2AF-843A625AA4E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540487" y="2755629"/>
                  <a:ext cx="763200" cy="12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2DC25E6F-7DC0-2000-EB8F-358BD9D395DB}"/>
                    </a:ext>
                  </a:extLst>
                </p14:cNvPr>
                <p14:cNvContentPartPr/>
                <p14:nvPr/>
              </p14:nvContentPartPr>
              <p14:xfrm>
                <a:off x="6142047" y="3851469"/>
                <a:ext cx="463680" cy="34812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2DC25E6F-7DC0-2000-EB8F-358BD9D395D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135927" y="3845349"/>
                  <a:ext cx="475920" cy="3603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21AAF0A-627E-D18F-B38C-D76942A5FCB1}"/>
              </a:ext>
            </a:extLst>
          </p:cNvPr>
          <p:cNvSpPr txBox="1"/>
          <p:nvPr/>
        </p:nvSpPr>
        <p:spPr>
          <a:xfrm>
            <a:off x="6788727" y="3784141"/>
            <a:ext cx="518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바이트의 비트 하나도 바꿀 수 없다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메모리를 바꾸려고 하면 터지거나</a:t>
            </a:r>
            <a:r>
              <a:rPr lang="en-US" altLang="ko-KR" dirty="0"/>
              <a:t>.</a:t>
            </a:r>
          </a:p>
          <a:p>
            <a:r>
              <a:rPr lang="ko-KR" altLang="en-US"/>
              <a:t>운영체제 </a:t>
            </a:r>
            <a:r>
              <a:rPr lang="ko-KR" altLang="en-US" dirty="0"/>
              <a:t>수준에서 등록되어 보호된다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8377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14:cNvPr>
              <p14:cNvContentPartPr/>
              <p14:nvPr/>
            </p14:nvContentPartPr>
            <p14:xfrm>
              <a:off x="4133685" y="3695685"/>
              <a:ext cx="3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27565" y="3689565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4724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14:cNvPr>
              <p14:cNvContentPartPr/>
              <p14:nvPr/>
            </p14:nvContentPartPr>
            <p14:xfrm>
              <a:off x="4133685" y="3695685"/>
              <a:ext cx="3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27565" y="3689565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0909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14:cNvPr>
              <p14:cNvContentPartPr/>
              <p14:nvPr/>
            </p14:nvContentPartPr>
            <p14:xfrm>
              <a:off x="4133685" y="3695685"/>
              <a:ext cx="3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27565" y="3689565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5475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14:cNvPr>
              <p14:cNvContentPartPr/>
              <p14:nvPr/>
            </p14:nvContentPartPr>
            <p14:xfrm>
              <a:off x="4133685" y="3695685"/>
              <a:ext cx="3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27565" y="3689565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3663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14:cNvPr>
              <p14:cNvContentPartPr/>
              <p14:nvPr/>
            </p14:nvContentPartPr>
            <p14:xfrm>
              <a:off x="4133685" y="3695685"/>
              <a:ext cx="3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27565" y="3689565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0780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14:cNvPr>
              <p14:cNvContentPartPr/>
              <p14:nvPr/>
            </p14:nvContentPartPr>
            <p14:xfrm>
              <a:off x="4133685" y="3695685"/>
              <a:ext cx="3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27565" y="3689565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6564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14:cNvPr>
              <p14:cNvContentPartPr/>
              <p14:nvPr/>
            </p14:nvContentPartPr>
            <p14:xfrm>
              <a:off x="4133685" y="3695685"/>
              <a:ext cx="3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27565" y="3689565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3649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1994</TotalTime>
  <Words>19</Words>
  <Application>Microsoft Office PowerPoint</Application>
  <PresentationFormat>와이드스크린</PresentationFormat>
  <Paragraphs>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chcjsdud 조해근</dc:creator>
  <cp:lastModifiedBy>chcjsdud 조해근</cp:lastModifiedBy>
  <cp:revision>275</cp:revision>
  <dcterms:created xsi:type="dcterms:W3CDTF">2024-09-09T01:19:44Z</dcterms:created>
  <dcterms:modified xsi:type="dcterms:W3CDTF">2024-09-23T01:40:38Z</dcterms:modified>
</cp:coreProperties>
</file>