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6" r:id="rId2"/>
    <p:sldId id="333" r:id="rId3"/>
    <p:sldId id="334" r:id="rId4"/>
    <p:sldId id="335" r:id="rId5"/>
    <p:sldId id="336" r:id="rId6"/>
    <p:sldId id="326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8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4T03:20:43.7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1 118 24575,'13'173'0,"0"5"0,-14 575 0,1-750 0,0 1 0,0-1 0,0 0 0,0 0 0,0 0 0,1 0 0,-1 0 0,1 0 0,0 0 0,0 0 0,0 0 0,0 0 0,1 0 0,-1 0 0,1-1 0,-1 1 0,1-1 0,0 1 0,0-1 0,0 0 0,4 4 0,-2-4 0,0-1 0,0 1 0,0-1 0,0 0 0,0 0 0,1 0 0,-1-1 0,0 0 0,0 1 0,0-1 0,1-1 0,-1 1 0,0-1 0,0 1 0,7-3 0,124-43 0,-103 38 0,0 2 0,1 0 0,0 2 0,40 1 0,-24 2 0,1 2 0,0 3 0,-1 1 0,88 22 0,-64-3 0,-49-14 0,1-2 0,1 0 0,-1-2 0,1-1 0,0-1 0,29 0 0,-4-3 0,79-4 0,-127 3 0,1-1 0,0 0 0,-1 0 0,1 0 0,-1 0 0,1-1 0,-1 0 0,0 1 0,1-1 0,-1 0 0,0 0 0,0-1 0,-1 1 0,1-1 0,0 1 0,-1-1 0,1 0 0,-1 0 0,0 0 0,0 0 0,0-1 0,-1 1 0,3-7 0,3-8 0,-2 0 0,0 0 0,3-31 0,0 4 0,17-63 0,57-226 0,-38 98 0,-26 120 0,7-91 0,-22 196 0,5-41 0,-8 49 0,0 0 0,0 1 0,0-1 0,0 1 0,0-1 0,0 0 0,-1 1 0,1-1 0,-1 1 0,0-1 0,1 1 0,-1 0 0,0-1 0,-1 1 0,1 0 0,-2-3 0,2 4 0,-1 0 0,1 0 0,-1 0 0,0 1 0,1-1 0,-1 1 0,0-1 0,1 1 0,-1-1 0,0 1 0,1 0 0,-1 0 0,0 0 0,0 0 0,1 0 0,-1 0 0,-3 1 0,-32 7 0,31-6 0,-496 103 0,333-77 0,92-18 0,-64 5 0,113-13 0,-44 8 0,45-5 0,-52 3 0,-49-9-1365,105 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4T03:34:04.2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1418 80 24575,'-8'-1'0,"-1"0"0,1-1 0,0 0 0,-13-4 0,-25-5 0,-42-3 0,56 8 0,-58-4 0,-8-2 0,71 7 0,-52-3 0,-2 7 0,-147 4 0,75 21 0,100-12 0,-24 2 0,52-12 0,-1 1 0,0 1 0,-29 9 0,43-9 0,-1 0 0,0 1 0,1 0 0,0 1 0,0 1 0,1 0 0,-22 16 0,27-17 0,0 1 0,1 0 0,0 0 0,0 1 0,0-1 0,1 1 0,0 0 0,1 0 0,0 1 0,0-1 0,0 1 0,1-1 0,1 1 0,-2 12 0,1 7 0,1 0 0,1 1 0,5 32 0,-3-52 0,0-1 0,0 0 0,1 1 0,0-1 0,1 0 0,0-1 0,0 1 0,0-1 0,1 0 0,0 0 0,1 0 0,0 0 0,0-1 0,0 0 0,0 0 0,1-1 0,0 0 0,0 0 0,12 6 0,12 5 0,1-1 0,0-2 0,48 14 0,7 1 0,1-4 0,150 20 0,-158-34 0,-35-4 0,60 2 0,-55-9 0,-13 0 0,0 1 0,0 2 0,69 12 0,-70-8 0,1-2 0,-1-1 0,1-2 0,39-3 0,-1 0 0,-48 0 0,0-1 0,-1-2 0,0-1 0,0 0 0,32-14 0,63-14 0,-119 33 0,43-7 0,0-1 0,-1-3 0,74-30 0,-109 38 0,24-11 0,54-34 0,-77 42 0,0-1 0,-1 0 0,0 0 0,0-1 0,0 0 0,-1 0 0,-1-1 0,0 0 0,6-11 0,-8 11 0,0 1 0,0 0 0,-1-1 0,-1 0 0,0 0 0,0 0 0,-1 0 0,0-1 0,0-17 0,-2 24 0,0-1 0,-1 1 0,1 0 0,-1-1 0,0 1 0,-1 0 0,1 0 0,-1 0 0,0 0 0,0 0 0,0 0 0,0 0 0,-1 0 0,0 1 0,1-1 0,-1 1 0,0 0 0,-1 0 0,1 0 0,-1 0 0,1 1 0,-1-1 0,0 1 0,0 0 0,-5-2 0,-41-15 0,-1 2 0,-1 2 0,-56-9 0,74 17 0,-2 1 0,-50-1 0,-23-5 0,-199-24 0,129 10 0,103 16-18,32 3-656,-67-1 1,89 8-6153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3A0D1-61FC-556E-702B-DA61814A9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CAB8F2-71DF-93BF-131F-89BB61E05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FDF0AD-B0DD-1A5F-7539-AB0EE13B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CDA4F2-E239-354E-C2DD-A29651684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1503FD-EF85-F4F3-CDF1-3AD5A922D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74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5F414-694F-E0A9-A20E-641A4DFE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C8BA4B-FFFF-8787-5A3F-A58700643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CCA514-A09B-1227-4A5E-23858E752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55DCCB-4C32-F016-D1BA-ED7998F47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8FFE50-3041-599F-E4E4-1F3A38870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82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ADF18F-8232-8DCD-BEBA-290B1E8D8C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1A237-46FC-3578-660C-87794058D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4C2712-FE4F-8AB8-5D52-C67B1A6B0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9A3CEC-8FFB-9694-A2A9-168A8C34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74640-FCD9-46C4-D893-1565C5407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11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D94BD-E638-516B-A3CE-02F6865F4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A524FA-D8E0-022D-ECA4-EC13F7B4D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145A2-6508-AB00-EB9A-226033B70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EB021F-8FFD-B7E9-423F-FFC8090AE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EC39F4-54CE-E284-CF6B-C33670DAC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86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E493D-05A9-F7BE-86DA-163B64377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B7AE7A-1B8C-4DEC-B899-D1D73FC23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94C8EA-7227-46E4-A3E1-ADF86EE5E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55273A-0255-54E4-5814-CF0047A54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464953-EBE5-C3E0-EAEF-11B2559BC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858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54FB8-E9C7-189C-CD39-4E6FE951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8E45ED-A629-5CC2-8CA7-702F57FEB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55F67E-3F82-5BAA-9D8C-411C9AAA0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9003D7-2EE0-C2C5-BB25-1A284AE3E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58DAF8-ED14-9C32-DAA0-304456785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3A6D07-86F2-91FD-DE9E-5A454684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17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2BBD0-F307-EF44-5B2A-E34577D9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C6F4AC-C851-6D46-CBCB-3AF35EA64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1CEEF6-18D5-1E1C-454A-0837DC8F9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55BB18-0162-941D-7C58-BE66D8D3D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092018-7F67-0FE3-D7F0-A31403EDE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F5747B-B711-C409-A51C-025D44E0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2A97DE-BD25-3809-6246-D1546F35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144EED-7EBE-3622-78C8-F1773390A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48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744EDB-A379-7EEE-FCE7-1316293A7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A82FCF-080E-7AF1-0DF6-E5A9D4BC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C25908-327C-5B10-37D9-5BA0A1A5F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C204F8-0254-DC9B-4CA9-A07B25FEC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35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DB2593-D1CB-33FE-6148-3BBE9434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D49752-8A57-39B8-CBD6-9E9AAE16D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E675F6-5CDE-28E2-8890-1C7837C7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550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F314C-A09E-6BB1-85F3-096D37875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47C388-A48E-642D-A9C4-8730402B5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EDD2B5-BC92-7A05-97DB-98B257406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8BA20D-1F53-76F8-BFC6-BB504AB94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2B6785-D9B0-F2BD-A682-6C49F46AB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946863-181B-8C61-CBC6-6021C0CBA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031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9E2E1-740B-9CAC-1823-6DE1D724E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78A15A-9C1A-2F29-67F0-1B27688D0F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75CA0B-BB87-708B-425E-D6AC83ECC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51505C-70B2-7CD3-DBDB-4C6B9E43E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4DDC25-A789-EB61-41AC-B57BB08AB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A43585-1A39-051A-B085-937B2D333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9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41534A-ECB2-5A29-56E2-83C1E6AAB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CFD1EE-F2FB-B749-42D3-5B438B8AF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D06788-B7B6-3515-B82E-6DB860AC5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AF0334-EF1F-40BE-A71F-BA73690F7647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292D68-97A1-303A-20EC-1C3407038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93AADE-A69A-8A2B-6741-854337217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81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file:///\\&#47196;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1ADEF2-87BD-1193-4787-F586A3FD813E}"/>
              </a:ext>
            </a:extLst>
          </p:cNvPr>
          <p:cNvSpPr txBox="1"/>
          <p:nvPr/>
        </p:nvSpPr>
        <p:spPr>
          <a:xfrm>
            <a:off x="738909" y="508000"/>
            <a:ext cx="361669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dirty="0"/>
              <a:t>파일 나누기</a:t>
            </a:r>
          </a:p>
        </p:txBody>
      </p:sp>
    </p:spTree>
    <p:extLst>
      <p:ext uri="{BB962C8B-B14F-4D97-AF65-F5344CB8AC3E}">
        <p14:creationId xmlns:p14="http://schemas.microsoft.com/office/powerpoint/2010/main" val="4070017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5615B5F-72B9-2B55-4114-97085A454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89" y="795592"/>
            <a:ext cx="8040222" cy="462027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0BDDA940-E4DF-6A5A-3601-0D98100CD4CF}"/>
                  </a:ext>
                </a:extLst>
              </p14:cNvPr>
              <p14:cNvContentPartPr/>
              <p14:nvPr/>
            </p14:nvContentPartPr>
            <p14:xfrm>
              <a:off x="4119207" y="733509"/>
              <a:ext cx="564120" cy="47736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0BDDA940-E4DF-6A5A-3601-0D98100CD4C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13087" y="727389"/>
                <a:ext cx="576360" cy="48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8255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19477A3-EFB3-99FD-A34A-99F9EA0DFDF9}"/>
              </a:ext>
            </a:extLst>
          </p:cNvPr>
          <p:cNvSpPr txBox="1"/>
          <p:nvPr/>
        </p:nvSpPr>
        <p:spPr>
          <a:xfrm>
            <a:off x="637309" y="609600"/>
            <a:ext cx="1015213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경로구분</a:t>
            </a:r>
            <a:endParaRPr lang="en-US" altLang="ko-KR" dirty="0"/>
          </a:p>
          <a:p>
            <a:r>
              <a:rPr lang="en-US" altLang="ko-KR" dirty="0"/>
              <a:t>\\</a:t>
            </a:r>
          </a:p>
          <a:p>
            <a:endParaRPr lang="en-US" altLang="ko-KR" dirty="0"/>
          </a:p>
          <a:p>
            <a:r>
              <a:rPr lang="ko-KR" altLang="en-US" dirty="0"/>
              <a:t>프로그래밍 문자열에서 </a:t>
            </a:r>
            <a:r>
              <a:rPr lang="en-US" altLang="ko-KR" dirty="0"/>
              <a:t>\ &lt;= \ </a:t>
            </a:r>
            <a:r>
              <a:rPr lang="ko-KR" altLang="en-US" dirty="0"/>
              <a:t>뒤에 특정한 </a:t>
            </a:r>
            <a:r>
              <a:rPr lang="ko-KR" altLang="en-US" dirty="0" err="1"/>
              <a:t>알파뱃을</a:t>
            </a:r>
            <a:r>
              <a:rPr lang="ko-KR" altLang="en-US" dirty="0"/>
              <a:t> </a:t>
            </a:r>
            <a:r>
              <a:rPr lang="ko-KR" altLang="en-US" dirty="0" err="1"/>
              <a:t>넣음으로서</a:t>
            </a:r>
            <a:r>
              <a:rPr lang="ko-KR" altLang="en-US" dirty="0"/>
              <a:t> 특수 처리 문자로 처리하기로</a:t>
            </a:r>
            <a:endParaRPr lang="en-US" altLang="ko-KR" dirty="0"/>
          </a:p>
          <a:p>
            <a:r>
              <a:rPr lang="ko-KR" altLang="en-US" dirty="0"/>
              <a:t>다들 결정했다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대표적으로 </a:t>
            </a:r>
            <a:r>
              <a:rPr lang="en-US" altLang="ko-KR" dirty="0"/>
              <a:t>\n</a:t>
            </a:r>
            <a:r>
              <a:rPr lang="ko-KR" altLang="en-US" dirty="0"/>
              <a:t> </a:t>
            </a:r>
            <a:r>
              <a:rPr lang="en-US" altLang="ko-KR" dirty="0"/>
              <a:t>&lt;=</a:t>
            </a:r>
            <a:r>
              <a:rPr lang="ko-KR" altLang="en-US" dirty="0"/>
              <a:t> </a:t>
            </a:r>
            <a:r>
              <a:rPr lang="ko-KR" altLang="en-US" dirty="0" err="1"/>
              <a:t>엔터</a:t>
            </a:r>
            <a:r>
              <a:rPr lang="ko-KR" altLang="en-US" dirty="0"/>
              <a:t> </a:t>
            </a:r>
            <a:r>
              <a:rPr lang="ko-KR" altLang="en-US" dirty="0" err="1"/>
              <a:t>줄바꿈</a:t>
            </a:r>
            <a:r>
              <a:rPr lang="ko-KR" altLang="en-US" dirty="0"/>
              <a:t> </a:t>
            </a:r>
            <a:r>
              <a:rPr lang="en-US" altLang="ko-KR" dirty="0"/>
              <a:t>\n &lt;= </a:t>
            </a:r>
            <a:r>
              <a:rPr lang="ko-KR" altLang="en-US" dirty="0"/>
              <a:t>를 한글자로 본다</a:t>
            </a:r>
            <a:r>
              <a:rPr lang="en-US" altLang="ko-KR" dirty="0"/>
              <a:t>. </a:t>
            </a:r>
            <a:r>
              <a:rPr lang="ko-KR" altLang="en-US" dirty="0"/>
              <a:t>아스키코드에 등록되어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경로 표시를 </a:t>
            </a:r>
            <a:r>
              <a:rPr lang="ko-KR" altLang="en-US" dirty="0" err="1"/>
              <a:t>할때</a:t>
            </a:r>
            <a:r>
              <a:rPr lang="ko-KR" altLang="en-US" dirty="0"/>
              <a:t> </a:t>
            </a:r>
            <a:r>
              <a:rPr lang="en-US" altLang="ko-KR" dirty="0"/>
              <a:t>.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ko-KR" altLang="en-US" dirty="0"/>
              <a:t>자기자신 디렉토리를 의미한다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함수에 따라서 다른데 </a:t>
            </a:r>
            <a:r>
              <a:rPr lang="en-US" altLang="ko-KR" dirty="0">
                <a:hlinkClick r:id="rId2" action="ppaction://hlinkfile"/>
              </a:rPr>
              <a:t>\\</a:t>
            </a:r>
            <a:r>
              <a:rPr lang="ko-KR" altLang="en-US" dirty="0">
                <a:hlinkClick r:id="rId2" action="ppaction://hlinkfile"/>
              </a:rPr>
              <a:t>로</a:t>
            </a:r>
            <a:r>
              <a:rPr lang="ko-KR" altLang="en-US" dirty="0"/>
              <a:t> 인식하는 함수가 있고 </a:t>
            </a:r>
            <a:r>
              <a:rPr lang="en-US" altLang="ko-KR" dirty="0"/>
              <a:t>\</a:t>
            </a:r>
            <a:r>
              <a:rPr lang="ko-KR" altLang="en-US" dirty="0"/>
              <a:t>로만 인식하는 함수가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. &lt;= </a:t>
            </a:r>
            <a:r>
              <a:rPr lang="ko-KR" altLang="en-US" dirty="0"/>
              <a:t>자기 자신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.. &lt;= </a:t>
            </a:r>
            <a:r>
              <a:rPr lang="ko-KR" altLang="en-US" dirty="0"/>
              <a:t>자기 부모 폴더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59215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4E14BB-1E95-B42C-DE42-6D8E09FEBB69}"/>
              </a:ext>
            </a:extLst>
          </p:cNvPr>
          <p:cNvSpPr txBox="1"/>
          <p:nvPr/>
        </p:nvSpPr>
        <p:spPr>
          <a:xfrm>
            <a:off x="600362" y="364898"/>
            <a:ext cx="1088967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파일 입출력에서 경로에 대해서 제대로 인식하고 싶으면</a:t>
            </a:r>
            <a:endParaRPr lang="en-US" altLang="ko-KR" dirty="0"/>
          </a:p>
          <a:p>
            <a:r>
              <a:rPr lang="ko-KR" altLang="en-US" dirty="0"/>
              <a:t>현재 경로나 실행경로라고 부르는 프로그램이 프로세스가 </a:t>
            </a:r>
            <a:r>
              <a:rPr lang="ko-KR" altLang="en-US" dirty="0" err="1"/>
              <a:t>되서</a:t>
            </a:r>
            <a:r>
              <a:rPr lang="ko-KR" altLang="en-US" dirty="0"/>
              <a:t> 실행될 때  자신의 경로를 인식한다는 것을 알아야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 경로를 기반으로 모든 파일 입출력 함수가 동작합니다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일반적으로 </a:t>
            </a:r>
            <a:r>
              <a:rPr lang="en-US" altLang="ko-KR" dirty="0"/>
              <a:t>.exe</a:t>
            </a:r>
            <a:r>
              <a:rPr lang="ko-KR" altLang="en-US" dirty="0"/>
              <a:t>파일을 실행하면 윈도우가 자연스럽게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F5</a:t>
            </a:r>
            <a:r>
              <a:rPr lang="ko-KR" altLang="en-US" dirty="0"/>
              <a:t>를 눌러서 실행하면 프로젝트파일이 있는 폴더가 </a:t>
            </a:r>
            <a:endParaRPr lang="en-US" altLang="ko-KR" dirty="0"/>
          </a:p>
          <a:p>
            <a:r>
              <a:rPr lang="ko-KR" altLang="en-US" dirty="0"/>
              <a:t>현재 경로가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</a:t>
            </a:r>
            <a:r>
              <a:rPr lang="en-US" altLang="ko-KR" dirty="0"/>
              <a:t> #include</a:t>
            </a:r>
            <a:r>
              <a:rPr lang="ko-KR" altLang="en-US" dirty="0"/>
              <a:t>도 프로젝트 파일 경로를 기반으로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83604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BEB1F0C-3D7D-361E-E65D-68C267911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603" y="576494"/>
            <a:ext cx="10336067" cy="8097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C6F59A3-CA1B-AF4E-DC34-9EA5D2FD2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319" y="1829945"/>
            <a:ext cx="5725324" cy="220058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2077445C-3F11-19BC-9E27-E44E644C2CE1}"/>
                  </a:ext>
                </a:extLst>
              </p14:cNvPr>
              <p14:cNvContentPartPr/>
              <p14:nvPr/>
            </p14:nvContentPartPr>
            <p14:xfrm>
              <a:off x="5724175" y="2280429"/>
              <a:ext cx="833760" cy="27972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2077445C-3F11-19BC-9E27-E44E644C2CE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18055" y="2274309"/>
                <a:ext cx="846000" cy="29196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A191521-45D2-BF14-5746-118395BCABFF}"/>
              </a:ext>
            </a:extLst>
          </p:cNvPr>
          <p:cNvSpPr txBox="1"/>
          <p:nvPr/>
        </p:nvSpPr>
        <p:spPr>
          <a:xfrm>
            <a:off x="757382" y="4286136"/>
            <a:ext cx="106402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외부파일에서 추가하면 내가 원하는 경로를 추가할 수가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 </a:t>
            </a:r>
            <a:r>
              <a:rPr lang="en-US" altLang="ko-KR" dirty="0"/>
              <a:t>2</a:t>
            </a:r>
            <a:r>
              <a:rPr lang="ko-KR" altLang="en-US" dirty="0"/>
              <a:t>가지 금기가 있는데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절대경로를 사용하지 </a:t>
            </a:r>
            <a:r>
              <a:rPr lang="ko-KR" altLang="en-US" dirty="0" err="1"/>
              <a:t>않는게</a:t>
            </a:r>
            <a:r>
              <a:rPr lang="ko-KR" altLang="en-US" dirty="0"/>
              <a:t> 좋다</a:t>
            </a:r>
            <a:r>
              <a:rPr lang="en-US" altLang="ko-KR" dirty="0"/>
              <a:t>. C: &lt;= </a:t>
            </a:r>
            <a:r>
              <a:rPr lang="ko-KR" altLang="en-US" dirty="0"/>
              <a:t>드라이브로 시작하는 이 경로명 표기방식을 절대경로라고 합니다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상대경로는 </a:t>
            </a:r>
            <a:r>
              <a:rPr lang="en-US" altLang="ko-KR" dirty="0"/>
              <a:t>.\ ..\</a:t>
            </a:r>
            <a:r>
              <a:rPr lang="ko-KR" altLang="en-US" dirty="0"/>
              <a:t>로 시작하는 </a:t>
            </a:r>
            <a:r>
              <a:rPr lang="en-US" altLang="ko-KR" dirty="0"/>
              <a:t>exe</a:t>
            </a:r>
            <a:r>
              <a:rPr lang="ko-KR" altLang="en-US" dirty="0"/>
              <a:t>파일이나 프로젝트 파일을 </a:t>
            </a:r>
            <a:r>
              <a:rPr lang="ko-KR" altLang="en-US" dirty="0" err="1"/>
              <a:t>기반으로한</a:t>
            </a:r>
            <a:r>
              <a:rPr lang="ko-KR" altLang="en-US" dirty="0"/>
              <a:t> 경로를 의미한다</a:t>
            </a:r>
            <a:r>
              <a:rPr lang="en-US" altLang="ko-KR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2805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0742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3126</TotalTime>
  <Words>174</Words>
  <Application>Microsoft Office PowerPoint</Application>
  <PresentationFormat>와이드스크린</PresentationFormat>
  <Paragraphs>31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chcjsdud 조해근</dc:creator>
  <cp:lastModifiedBy>chcjsdud 조해근</cp:lastModifiedBy>
  <cp:revision>362</cp:revision>
  <dcterms:created xsi:type="dcterms:W3CDTF">2024-09-09T01:19:44Z</dcterms:created>
  <dcterms:modified xsi:type="dcterms:W3CDTF">2024-10-04T03:36:41Z</dcterms:modified>
</cp:coreProperties>
</file>