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6:14:42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1950 158 24575,'-9'-6'0,"0"1"0,-1 0 0,1 0 0,-1 1 0,0 1 0,0-1 0,-19-2 0,14 2 0,-395-85 0,351 81 0,12 0 0,-79-1 0,-13 7 0,-137 6 0,238 1 0,-71 20 0,24-5 0,39-8 0,-65 24 0,71-21 0,15-6 0,0 1 0,0 1 0,-30 19 0,44-23 0,0 1 0,1 0 0,0 1 0,1 0 0,-1 0 0,2 1 0,0 0 0,-14 22 0,6-1 0,3 2 0,0-1 0,2 1 0,-10 50 0,-1 0 0,15-58 0,1 0 0,1 0 0,1 0 0,0 39 0,3-58 0,1 1 0,0 0 0,1-1 0,-1 1 0,1 0 0,1-1 0,-1 1 0,1-1 0,0 0 0,1 1 0,-1-1 0,1 0 0,0-1 0,1 1 0,-1 0 0,1-1 0,1 0 0,-1 0 0,1 0 0,-1 0 0,1-1 0,7 5 0,11 5 0,1-1 0,1-2 0,0 0 0,1-1 0,0-2 0,48 10 0,59 8 0,-77-17 0,-9-2 0,83 3 0,-75-7 0,0 1 0,-1 4 0,77 19 0,-44-4 0,54 11 0,-123-31 0,43 8 0,0-3 0,78 1 0,-60-8 0,128 17 0,-183-14 0,1-2 0,-1 0 0,1-2 0,-1-1 0,1-1 0,-1-1 0,0 0 0,0-2 0,0-1 0,0-2 0,-1 0 0,-1-1 0,1-1 0,-1-1 0,33-22 0,20-13 0,-52 34 0,0-2 0,24-18 0,-40 26 0,-1 0 0,1 0 0,-1-1 0,-1 0 0,1 0 0,-1 0 0,0-1 0,0 1 0,-1-1 0,4-12 0,0 0 0,-2-1 0,-1 0 0,-1 0 0,0 0 0,-1 0 0,-2-1 0,0 1 0,-1-1 0,-2 1 0,0-1 0,-6-27 0,1 24 0,-1-1 0,-1 1 0,-1 0 0,-1 1 0,-1 0 0,-1 1 0,-1 0 0,-29-35 0,23 31 0,-29-53 0,40 62 0,0 0 0,-2 1 0,0 0 0,-1 1 0,-1 0 0,0 1 0,-1 0 0,-21-17 0,19 23-1365,0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E7B-747D-E4B8-C290-F0E33A89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5EF7-8ED4-C8C9-9B4F-8394070D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54BC-B9C1-9160-8DA6-7A44BD5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2756-D62D-BB35-CCEC-4032A4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3584-03D8-66D1-8717-5EFE8A3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B3C4-B163-D5FF-68BF-4AAED32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1255D-3E84-49CD-8D9F-0D6F6F9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6F39-177E-BF4E-3C86-6D9F923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44BA3-7130-1C15-78BC-A7BF4B6E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C52A-6BDC-D4B1-228C-FCB34AA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EED11-6888-FBBA-15FE-94ABBA06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941F-3E50-8456-5F5F-8CF38A5D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5893-1F58-6D39-CB4D-5AAC87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44F55-35EB-98F7-A7F6-6ACF090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063B-B453-071E-B241-CA26CF8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F9F-8439-629B-79CD-2D25F5A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E4FE8-14ED-7705-BAAF-289DB29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E94F-B0C3-6DEF-F547-3180BB6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663A0-7794-11C4-A956-0EEFA8B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D85B-DCAA-22CF-EF69-B16B4CB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6ECB-E36C-470C-B64A-C7E1AFC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58AF7-A6D7-7269-FDF9-F4A9E36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22E7-3CD2-E6CE-B589-370DF6C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F907-0272-4D7D-1EE6-332CA5C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1B55-34A3-6DD8-249B-452CE9D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B801-8E4B-A757-B395-951683E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ABDB-5F8F-310C-1E35-ECC7CEB7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DE3F-8C3F-4EA1-678B-B95F645F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1071E-B3D9-7255-A608-907A9A3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FA83-7477-485D-114A-86D872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AD993-2A7B-4040-660D-8A3A67B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3F0-74EB-E507-E9C1-0B983F1F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E72A-29FA-BB6C-DE07-0475D2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6A64-4CDC-AE76-41F9-AD63C4B4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1EC26-1F0C-5E51-C610-C71EB643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FC667-50EF-6999-9C31-63BBA0B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AA532-675A-7E50-5635-C608DA7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38F68-1918-7A68-96C1-F3CF3D9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D2F91-A351-4B2B-5148-2FB6BDDA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B4BB-FC71-526E-257B-9130A71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84001-C663-9175-5BEC-2650C20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0444-6099-B01C-6541-DB863EC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8E220-341D-C15A-224F-79C7AA64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07AB-2560-FA60-43C6-BE6D317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5B76-47F9-4DDC-AB74-87F3BB0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086B0-2E66-45DC-641E-D2C3E0EB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119E-12F6-5555-0133-142B114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20FCD-BC8E-C197-3532-FD156E2E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E2D6-E40D-9B06-BED3-61FF74EF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E6211-6910-1EBA-747F-D21938D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4B5B9-E059-976B-5A7B-BDCA21E4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44524-A619-C275-C0F2-77E489B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47A3-5325-4C3C-CDB9-11154E23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C906-24F6-69D5-31E5-CE8B6877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1F15-EABA-0766-AF3B-DE23D9E6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29ED-E865-187C-5FA6-DE551BBD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85F7E-CE53-8561-46F6-E6A7BB8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65F8-4EDA-BBEB-45CA-3484DF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4F96D-BB09-4855-EBFB-13A90A8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63D23-7F11-0CD1-D7FE-9BA34C0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7079-343C-178F-7418-46187F11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F2B9-A4A9-4213-BDB1-E056154E389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E937-B910-C96F-FA46-848FA54E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8BA4-69FC-854E-78E2-D9AF033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E4D39-761B-7C03-C56D-63DBBD1C9E74}"/>
              </a:ext>
            </a:extLst>
          </p:cNvPr>
          <p:cNvSpPr txBox="1"/>
          <p:nvPr/>
        </p:nvSpPr>
        <p:spPr>
          <a:xfrm>
            <a:off x="452582" y="508000"/>
            <a:ext cx="7266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자기만의 </a:t>
            </a:r>
            <a:r>
              <a:rPr lang="ko-KR" altLang="en-US" dirty="0" err="1"/>
              <a:t>리포지트리가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 솔루션 프로젝트를 만들어요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 </a:t>
            </a:r>
            <a:r>
              <a:rPr lang="en-US" altLang="ko-KR" dirty="0"/>
              <a:t>=&gt; </a:t>
            </a:r>
            <a:r>
              <a:rPr lang="ko-KR" altLang="en-US" dirty="0"/>
              <a:t>대부분 프로젝트를 만드는 걸 귀찮아 한다</a:t>
            </a:r>
            <a:r>
              <a:rPr lang="en-US" altLang="ko-KR" dirty="0"/>
              <a:t>. </a:t>
            </a:r>
            <a:r>
              <a:rPr lang="ko-KR" altLang="en-US" dirty="0"/>
              <a:t>프로그래머인데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번 이상은 </a:t>
            </a:r>
            <a:r>
              <a:rPr lang="ko-KR" altLang="en-US" dirty="0" err="1"/>
              <a:t>만들어봐야한다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61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03EB9D-F009-E2A3-E701-4D2F90F1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5" y="477500"/>
            <a:ext cx="6754168" cy="2762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2E159B7-C101-A47D-DCA3-7D8D0FBD6688}"/>
                  </a:ext>
                </a:extLst>
              </p14:cNvPr>
              <p14:cNvContentPartPr/>
              <p14:nvPr/>
            </p14:nvContentPartPr>
            <p14:xfrm>
              <a:off x="557625" y="960076"/>
              <a:ext cx="871200" cy="4219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2E159B7-C101-A47D-DCA3-7D8D0FBD6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505" y="953956"/>
                <a:ext cx="883440" cy="434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18BB43-EC56-470F-FF6E-E16D5D46D518}"/>
              </a:ext>
            </a:extLst>
          </p:cNvPr>
          <p:cNvSpPr txBox="1"/>
          <p:nvPr/>
        </p:nvSpPr>
        <p:spPr>
          <a:xfrm>
            <a:off x="685848" y="3795177"/>
            <a:ext cx="9304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.git</a:t>
            </a:r>
            <a:r>
              <a:rPr lang="ko-KR" altLang="en-US" dirty="0"/>
              <a:t>은 옮기시면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.git</a:t>
            </a:r>
            <a:r>
              <a:rPr lang="ko-KR" altLang="en-US" dirty="0"/>
              <a:t>에는 선생님의 계정정보나 여러분들의 </a:t>
            </a:r>
            <a:r>
              <a:rPr lang="ko-KR" altLang="en-US" dirty="0" err="1"/>
              <a:t>커밋내용이나</a:t>
            </a:r>
            <a:r>
              <a:rPr lang="ko-KR" altLang="en-US" dirty="0"/>
              <a:t> 그냥 </a:t>
            </a:r>
            <a:r>
              <a:rPr lang="en-US" altLang="ko-KR" dirty="0"/>
              <a:t>.git CV</a:t>
            </a:r>
            <a:r>
              <a:rPr lang="ko-KR" altLang="en-US" dirty="0" err="1"/>
              <a:t>하는건</a:t>
            </a:r>
            <a:r>
              <a:rPr lang="ko-KR" altLang="en-US" dirty="0"/>
              <a:t> 좋지 않아요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3C2B90-0A47-55A4-8BA3-BE3DEFC4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2" y="437733"/>
            <a:ext cx="7125694" cy="299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1C98B-B83B-E3A0-73A5-0DFBF32AF5E1}"/>
              </a:ext>
            </a:extLst>
          </p:cNvPr>
          <p:cNvSpPr txBox="1"/>
          <p:nvPr/>
        </p:nvSpPr>
        <p:spPr>
          <a:xfrm>
            <a:off x="685848" y="3795177"/>
            <a:ext cx="9855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숙제에 관련된 프로젝트를 옮기세요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포크를 </a:t>
            </a:r>
            <a:r>
              <a:rPr lang="ko-KR" altLang="en-US" dirty="0" err="1"/>
              <a:t>뜨는게</a:t>
            </a:r>
            <a:r>
              <a:rPr lang="ko-KR" altLang="en-US" dirty="0"/>
              <a:t> 맞다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 개발 남의 프로젝트에 기대서 </a:t>
            </a:r>
            <a:r>
              <a:rPr lang="ko-KR" altLang="en-US" dirty="0" err="1"/>
              <a:t>그프로젝트를</a:t>
            </a:r>
            <a:r>
              <a:rPr lang="ko-KR" altLang="en-US" dirty="0"/>
              <a:t> 기반으로 해본적이 </a:t>
            </a:r>
            <a:r>
              <a:rPr lang="ko-KR" altLang="en-US" dirty="0" err="1"/>
              <a:t>언리얼</a:t>
            </a:r>
            <a:r>
              <a:rPr lang="ko-KR" altLang="en-US" dirty="0"/>
              <a:t> 엔진 밖에 </a:t>
            </a:r>
            <a:r>
              <a:rPr lang="ko-KR" altLang="en-US" dirty="0" err="1"/>
              <a:t>없엇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대다수의 프로젝트를 그냥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857509-E920-3727-3374-F8BB573F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1" y="295004"/>
            <a:ext cx="7983064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17539B-E179-77B0-BBF5-37FD6D5A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" y="256408"/>
            <a:ext cx="8392696" cy="272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FC9B57-1D05-6C66-77A3-5A9B85EB1698}"/>
              </a:ext>
            </a:extLst>
          </p:cNvPr>
          <p:cNvSpPr txBox="1"/>
          <p:nvPr/>
        </p:nvSpPr>
        <p:spPr>
          <a:xfrm>
            <a:off x="685848" y="3795177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파일을 추가해서 넣자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6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48BD5-9644-E6F6-395F-C9CFF08C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413711"/>
            <a:ext cx="4582164" cy="4829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7DAD6-DDEB-9850-7004-C9A47D39EE35}"/>
              </a:ext>
            </a:extLst>
          </p:cNvPr>
          <p:cNvSpPr txBox="1"/>
          <p:nvPr/>
        </p:nvSpPr>
        <p:spPr>
          <a:xfrm>
            <a:off x="5322503" y="645577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이거 못하겠으면 저 부르세요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82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F0E97C-9613-B5BC-3F42-5A2EE0BC02D0}"/>
              </a:ext>
            </a:extLst>
          </p:cNvPr>
          <p:cNvSpPr txBox="1"/>
          <p:nvPr/>
        </p:nvSpPr>
        <p:spPr>
          <a:xfrm>
            <a:off x="879812" y="507032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다음부터는 그냥 </a:t>
            </a:r>
            <a:r>
              <a:rPr lang="ko-KR" altLang="en-US" dirty="0" err="1"/>
              <a:t>복붙하고</a:t>
            </a:r>
            <a:r>
              <a:rPr lang="ko-KR" altLang="en-US" dirty="0"/>
              <a:t> 덮어 씌우기 하시면 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B7268-9B36-F997-CF14-E0A53AEE6333}"/>
              </a:ext>
            </a:extLst>
          </p:cNvPr>
          <p:cNvSpPr txBox="1"/>
          <p:nvPr/>
        </p:nvSpPr>
        <p:spPr>
          <a:xfrm>
            <a:off x="879812" y="1786268"/>
            <a:ext cx="608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나 이제 선생님이 그날 </a:t>
            </a:r>
            <a:r>
              <a:rPr lang="ko-KR" altLang="en-US" dirty="0" err="1"/>
              <a:t>친걸</a:t>
            </a:r>
            <a:r>
              <a:rPr lang="ko-KR" altLang="en-US" dirty="0"/>
              <a:t> 그날 옮기라고 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그때부터는 파일 하나하나 옮기고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058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7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0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105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18</cp:revision>
  <dcterms:created xsi:type="dcterms:W3CDTF">2024-09-23T06:29:56Z</dcterms:created>
  <dcterms:modified xsi:type="dcterms:W3CDTF">2024-10-07T06:31:33Z</dcterms:modified>
</cp:coreProperties>
</file>