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28" r:id="rId3"/>
    <p:sldId id="339" r:id="rId4"/>
    <p:sldId id="329" r:id="rId5"/>
    <p:sldId id="330" r:id="rId6"/>
    <p:sldId id="340" r:id="rId7"/>
    <p:sldId id="331" r:id="rId8"/>
    <p:sldId id="332" r:id="rId9"/>
    <p:sldId id="341" r:id="rId10"/>
    <p:sldId id="333" r:id="rId11"/>
    <p:sldId id="334" r:id="rId12"/>
    <p:sldId id="335" r:id="rId13"/>
    <p:sldId id="336" r:id="rId14"/>
    <p:sldId id="337" r:id="rId15"/>
    <p:sldId id="33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26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1670 24575,'4'0'0,"-1"-1"0,1 0 0,0 1 0,-1-2 0,1 1 0,-1 0 0,0-1 0,1 1 0,-1-1 0,0 0 0,0 0 0,0 0 0,0-1 0,0 1 0,0-1 0,-1 1 0,1-1 0,-1 0 0,0 0 0,0 0 0,0-1 0,0 1 0,2-6 0,5-11 0,-1 1 0,10-42 0,-12 38 0,11-25 0,3 0 0,46-81 0,-13 29 0,174-323 0,-183 345 0,61-84 0,-49 80 0,149-199 0,-192 265 0,2 2 0,0-1 0,0 2 0,1 0 0,1 1 0,0 1 0,0 0 0,1 2 0,38-15 0,-54 23 0,0 1 0,0-1 0,0 1 0,0 0 0,1 0 0,-1 0 0,0 0 0,0 0 0,0 0 0,1 0 0,-1 1 0,0-1 0,0 1 0,0 0 0,0 0 0,0 0 0,0 0 0,0 0 0,0 0 0,-1 0 0,1 0 0,0 1 0,0-1 0,-1 1 0,3 2 0,37 50 0,-33-43 0,21 32 0,19 27 0,89 102 0,-26-58 0,83 94 0,115 118 0,-174-191 0,114 122 0,-166-185 0,-62-56 0,0 2 0,-1 0 0,0 1 0,19 26 0,33 54 0,-72-99-38,0 1 0,0-1 0,1 0 1,-1 1-1,0-1 0,1 1 0,-1-1 0,0 0 0,1 1 0,-1-1 0,1 0 0,-1 1 0,0-1 0,1 0 0,-1 0 0,1 1 1,-1-1-1,1 0 0,-1 0 0,1 0 0,-1 0 0,1 0 0,-1 1 0,1-1 0,-1 0 0,1 0 0,-1 0 0,1-1 0,-1 1 1,1 0-1,-1 0 0,1 0 0,-1 0 0,1 0 0,0-1 0,4-5-6788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29:16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32:02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29:16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29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8996 1465 24575,'-13'-2'0,"1"0"0,-1-1 0,1-1 0,0 0 0,0 0 0,0-2 0,1 1 0,0-1 0,0-1 0,0 0 0,-9-9 0,-26-13 0,-239-128 0,47 18 0,88 46 0,31 16 0,-201-112 0,-106 1 0,210 101 0,-166-51 0,111 45 0,225 75 0,-224-78 0,208 77 0,-1 3 0,-88-11 0,74 18 0,-10-2 0,-97 0 0,99 11 0,30-1 0,1 1 0,0 3 0,-107 21 0,-131 44 0,-235 70 0,318-75 0,-38 13 0,129-39 0,-142 26 0,218-54 0,-96 16 0,-314 78 0,359-82 0,-70 14 0,21-11 0,-75 9 0,120-18 0,-147 43 0,149-33 0,-146 46 0,173-52 0,-74 31 0,69-26 0,55-19 0,0 1 0,1 0 0,-33 16 0,-143 74 0,12-6 0,10-5 0,65-36 0,49-20 0,-87 31 0,110-47 0,-24 7-28,34-13-306,1 2 0,0 0-1,-30 18 1,40-18-6492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1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85 24575,'-1'27'0,"-2"-1"0,-1 0 0,-14 49 0,11-50 0,0 1 0,2 0 0,-3 52 0,6 0 0,0-38 0,2 0 0,1 0 0,9 46 0,-4-61 0,1-1 0,2 0 0,0-1 0,2 0 0,0 0 0,2-1 0,0-1 0,20 24 0,22 22 0,64 59 0,-112-118 0,8 5 0,0 0 0,1 0 0,0-1 0,1-1 0,0-1 0,1-1 0,0 0 0,1-1 0,0-1 0,0-1 0,0 0 0,1-2 0,-1 0 0,1-1 0,31 0 0,-46-3 0,-1-1 0,0 0 0,0-1 0,1 1 0,-1-1 0,0 1 0,0-1 0,0 0 0,-1-1 0,1 1 0,0-1 0,-1 1 0,0-1 0,1 0 0,-1-1 0,0 1 0,-1 0 0,5-7 0,5-8 0,-1-1 0,13-30 0,-16 31 0,8-23 0,-1-2 0,-3 1 0,12-72 0,1-108 0,-17 142 0,-6-131 0,-3 114 0,-1 72 0,-2 1 0,0 0 0,-2-1 0,0 2 0,-2-1 0,-16-33 0,24 55 0,-1 0 0,0 0 0,1 0 0,-1 1 0,0-1 0,0 0 0,0 1 0,0-1 0,0 0 0,0 1 0,0 0 0,0-1 0,-1 1 0,1 0 0,0-1 0,-1 1 0,0 0 0,1 0 0,-1 0 0,1 0 0,-1 0 0,0 1 0,0-1 0,0 0 0,1 1 0,-1 0 0,0-1 0,0 1 0,-2 0 0,-2 1 0,1 0 0,-1 1 0,1 0 0,-1 0 0,1 1 0,0-1 0,0 1 0,-8 6 0,-287 211 0,284-206-1365,4-1-5461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2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24575,'-1'0'0,"0"1"0,0-1 0,0 1 0,-1-1 0,1 1 0,0 0 0,0-1 0,0 1 0,1 0 0,-1 0 0,0 0 0,0 0 0,0-1 0,0 1 0,1 0 0,-1 0 0,1 1 0,-1-1 0,0 0 0,1 0 0,0 0 0,-1 0 0,1 0 0,0 0 0,0 1 0,-1-1 0,1 2 0,-4 39 0,3-37 0,-2 446 0,6-230 0,-3-206-170,-1 1-1,0-1 0,-1 0 1,0 1-1,-1-1 0,-1 0 1,-11 29-1,7-30-6655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2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714 21 24575,'0'-1'0,"0"0"0,1 0 0,-1 0 0,0 0 0,1 0 0,-1 0 0,1 0 0,-1 0 0,1 0 0,-1 0 0,1 1 0,0-1 0,0 0 0,-1 0 0,1 0 0,0 1 0,0-1 0,0 0 0,0 1 0,-1-1 0,1 1 0,0-1 0,0 1 0,0 0 0,0-1 0,0 1 0,0 0 0,1-1 0,-1 1 0,0 0 0,0 0 0,0 0 0,0 0 0,0 0 0,0 0 0,0 1 0,0-1 0,0 0 0,2 1 0,3 0 0,-1 0 0,1 0 0,-1 0 0,1 1 0,-1 0 0,7 3 0,18 17 0,-1 1 0,-1 2 0,0 1 0,-3 0 0,44 59 0,-49-60 0,160 211 0,-157-206 0,-1 2 0,-2 0 0,-2 1 0,-1 1 0,-1 0 0,-2 2 0,-2-1 0,-1 2 0,-1-1 0,-2 1 0,3 52 0,-1-14 0,-4-39 0,1 67 0,-7-92 0,0 1 0,-2-1 0,1 1 0,-1-1 0,-1 0 0,0 0 0,-1 0 0,0 0 0,-1-1 0,-5 11 0,4-13 0,0-1 0,0 0 0,0 0 0,-1-1 0,0 0 0,0 0 0,-1 0 0,0-1 0,0 0 0,-17 7 0,-11 4 0,-44 12 0,77-27 0,-94 27 0,-152 23 0,-106-7 0,226-29 0,-173-6 0,300-9 0,-24-4 0,39-4 0,44-7 0,-54 14 0,79-16 0,1 3 0,0 4 0,126 1 0,-30-4 0,-7 0 0,484 14-1365,-634-1-5461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3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1 24575,'43'41'0,"11"12"0,107 82 0,-31-49 0,-60-42 0,95 79 0,-161-120 0,0 0 0,-1 1 0,0-1 0,1 1 0,-1 0 0,-1-1 0,1 1 0,-1 1 0,1-1 0,-1 0 0,0 1 0,-1-1 0,1 1 0,-1-1 0,0 1 0,0 0 0,0 0 0,-1 0 0,1 6 0,-2-5 0,0 0 0,0-1 0,-1 1 0,1 0 0,-1-1 0,-1 1 0,1-1 0,-1 1 0,0-1 0,0 0 0,0 0 0,-1-1 0,0 1 0,0-1 0,-6 7 0,-15 10 0,-1 0 0,-1-2 0,-1-1 0,0-1 0,-41 18 0,-159 51 0,178-73 0,0-2 0,-90 8 0,115-16 0,23-3 0,0 0 0,1 0 0,-1 0 0,1 0 0,-1 0 0,1 1 0,-1-1 0,1 1 0,-1-1 0,1 1 0,0 0 0,-1-1 0,1 1 0,0 0 0,-1 0 0,1 0 0,-1 1 0,1-1 0,1-1 0,0 1 0,0 0 0,0-1 0,0 1 0,0 0 0,0-1 0,0 1 0,0 0 0,0-1 0,0 1 0,0 0 0,0-1 0,1 1 0,-1 0 0,0-1 0,0 1 0,1 0 0,-1-1 0,1 1 0,-1-1 0,0 1 0,1-1 0,-1 1 0,1-1 0,0 1 0,8 7 0,0 0 0,0-1 0,17 10 0,-9-6 0,3 4 0,-1 0 0,0 0 0,-1 2 0,-1 0 0,23 31 0,-36-43 0,-1 0 0,0 0 0,0 0 0,0 0 0,-1 0 0,1 1 0,-1-1 0,-1 1 0,1 0 0,-1-1 0,0 1 0,0 0 0,0 0 0,-1 0 0,0-1 0,0 1 0,-1 0 0,0 0 0,0 0 0,0 0 0,0-1 0,-1 1 0,0-1 0,0 1 0,-1-1 0,0 0 0,1 0 0,-8 9 0,-7 5 0,-1-2 0,-1 0 0,-1-1 0,0-1 0,-1 0 0,0-2 0,-27 12 0,-2 4 0,-68 31-1365,102-52-5461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4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1150 1 24575,'-18'1'0,"0"0"0,0 2 0,0 0 0,1 1 0,-21 7 0,-85 39 0,90-36 0,-135 64 0,-168 107 0,305-166 0,1 1 0,1 2 0,1 1 0,1 1 0,1 1 0,1 1 0,2 2 0,0 0 0,2 1 0,2 2 0,-18 33 0,23-39 0,10-18 0,-1 0 0,1 0 0,1 0 0,0 1 0,0-1 0,-4 15 0,7-20 0,0-1 0,0 0 0,0 1 0,0-1 0,0 1 0,0-1 0,0 0 0,1 1 0,-1-1 0,0 0 0,1 1 0,-1-1 0,1 0 0,-1 1 0,1-1 0,0 0 0,0 0 0,1 2 0,0-2 0,0 1 0,0 0 0,0-1 0,0 0 0,1 1 0,-1-1 0,0 0 0,1 0 0,-1 0 0,1-1 0,-1 1 0,1-1 0,3 1 0,39 4 0,0-3 0,74-5 0,-27 0 0,-29 2 32,81 2-351,0-7 0,172-30 0,-79-12 310,237-39-17,-418 81 346,1 4 0,103 8 0,-150-5-320,0 0 0,0 1 0,-1 0 0,1 1 0,14 6 0,-65-17 0,5-9-455,1-3 0,-55-39 0,68 42-6371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5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0 24575,'-5'8'0,"1"-1"0,0 1 0,0 0 0,0 0 0,1 0 0,0 0 0,1 1 0,0-1 0,-2 14 0,-3 11 0,-121 523 0,102-363 0,21-148 0,2 0 0,3 56 0,-2 41 0,-23 10 0,20-129 13,0 0 0,-2-1 0,-19 40 0,3-3-1430,17-42-5409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23:16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6139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Signed Unsigned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18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2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05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35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7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7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03518-3F08-60DA-EFA0-F3A1FA8D2125}"/>
              </a:ext>
            </a:extLst>
          </p:cNvPr>
          <p:cNvSpPr txBox="1"/>
          <p:nvPr/>
        </p:nvSpPr>
        <p:spPr>
          <a:xfrm>
            <a:off x="849745" y="424873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Signed int &lt;= </a:t>
            </a:r>
            <a:r>
              <a:rPr lang="ko-KR" altLang="en-US" dirty="0"/>
              <a:t>부호 있는 정수</a:t>
            </a:r>
            <a:endParaRPr lang="en-US" altLang="ko-KR" dirty="0"/>
          </a:p>
          <a:p>
            <a:r>
              <a:rPr lang="en-US" altLang="ko-KR" dirty="0"/>
              <a:t>Unsigned int &lt;= </a:t>
            </a:r>
            <a:r>
              <a:rPr lang="ko-KR" altLang="en-US" dirty="0"/>
              <a:t>부호 없는 정수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5A8FF7-DBA8-EB00-3BCE-8ACFF5B0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2" y="1607773"/>
            <a:ext cx="940248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471055" y="100017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일반 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0E0F6-C91D-53F1-E818-E1CECAB0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9" y="2448782"/>
            <a:ext cx="3302725" cy="339079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F92754-3EA7-3A1D-64A1-F8C64C0B5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78487"/>
              </p:ext>
            </p:extLst>
          </p:nvPr>
        </p:nvGraphicFramePr>
        <p:xfrm>
          <a:off x="4414982" y="2303310"/>
          <a:ext cx="8128000" cy="753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9973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0585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7797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60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944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40190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657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39865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7371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2721066"/>
                    </a:ext>
                  </a:extLst>
                </a:gridCol>
              </a:tblGrid>
              <a:tr h="753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802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A72A435-A121-D4C0-D1E9-62FEEA4A8465}"/>
                  </a:ext>
                </a:extLst>
              </p14:cNvPr>
              <p14:cNvContentPartPr/>
              <p14:nvPr/>
            </p14:nvContentPartPr>
            <p14:xfrm>
              <a:off x="7296295" y="2945349"/>
              <a:ext cx="978480" cy="6134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A72A435-A121-D4C0-D1E9-62FEEA4A8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175" y="2939229"/>
                <a:ext cx="99072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30F1568-BD2A-05A6-2A83-B9A0205B51BE}"/>
                  </a:ext>
                </a:extLst>
              </p14:cNvPr>
              <p14:cNvContentPartPr/>
              <p14:nvPr/>
            </p14:nvContentPartPr>
            <p14:xfrm>
              <a:off x="7688335" y="1726029"/>
              <a:ext cx="3238560" cy="5497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30F1568-BD2A-05A6-2A83-B9A0205B51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2215" y="1719909"/>
                <a:ext cx="3250800" cy="56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DE805B14-DB82-4277-96A8-44E07EC1D5A9}"/>
              </a:ext>
            </a:extLst>
          </p:cNvPr>
          <p:cNvGrpSpPr/>
          <p:nvPr/>
        </p:nvGrpSpPr>
        <p:grpSpPr>
          <a:xfrm>
            <a:off x="4265095" y="1560789"/>
            <a:ext cx="3778560" cy="684000"/>
            <a:chOff x="4265095" y="1560789"/>
            <a:chExt cx="3778560" cy="68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69F298B-C02F-F3A0-D4ED-CCF78B39E299}"/>
                    </a:ext>
                  </a:extLst>
                </p14:cNvPr>
                <p14:cNvContentPartPr/>
                <p14:nvPr/>
              </p14:nvContentPartPr>
              <p14:xfrm>
                <a:off x="4265095" y="1798029"/>
                <a:ext cx="307440" cy="4467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69F298B-C02F-F3A0-D4ED-CCF78B39E2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58975" y="1791909"/>
                  <a:ext cx="319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379BFFB-B630-CA77-DA96-5EB03ACAA561}"/>
                    </a:ext>
                  </a:extLst>
                </p14:cNvPr>
                <p14:cNvContentPartPr/>
                <p14:nvPr/>
              </p14:nvContentPartPr>
              <p14:xfrm>
                <a:off x="5279575" y="1681029"/>
                <a:ext cx="22320" cy="3283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379BFFB-B630-CA77-DA96-5EB03ACAA5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73455" y="1674909"/>
                  <a:ext cx="34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28793CC-AD22-21E4-4BDB-542474899FB8}"/>
                    </a:ext>
                  </a:extLst>
                </p14:cNvPr>
                <p14:cNvContentPartPr/>
                <p14:nvPr/>
              </p14:nvContentPartPr>
              <p14:xfrm>
                <a:off x="5700415" y="1645749"/>
                <a:ext cx="561240" cy="562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28793CC-AD22-21E4-4BDB-542474899F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94295" y="1639629"/>
                  <a:ext cx="5734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1417356-5896-D1F6-DE2E-1E1799B828AA}"/>
                    </a:ext>
                  </a:extLst>
                </p14:cNvPr>
                <p14:cNvContentPartPr/>
                <p14:nvPr/>
              </p14:nvContentPartPr>
              <p14:xfrm>
                <a:off x="6573415" y="1579149"/>
                <a:ext cx="334800" cy="5518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1417356-5896-D1F6-DE2E-1E1799B828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67295" y="1573029"/>
                  <a:ext cx="3470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A33AB45-B7C3-FBC4-74B7-977EA1768325}"/>
                    </a:ext>
                  </a:extLst>
                </p14:cNvPr>
                <p14:cNvContentPartPr/>
                <p14:nvPr/>
              </p14:nvContentPartPr>
              <p14:xfrm>
                <a:off x="7298455" y="1671309"/>
                <a:ext cx="745200" cy="2984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A33AB45-B7C3-FBC4-74B7-977EA17683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2335" y="1665189"/>
                  <a:ext cx="757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1EE44D9-526D-9ABB-20F8-636DB1FCCC78}"/>
                    </a:ext>
                  </a:extLst>
                </p14:cNvPr>
                <p14:cNvContentPartPr/>
                <p14:nvPr/>
              </p14:nvContentPartPr>
              <p14:xfrm>
                <a:off x="7584655" y="1560789"/>
                <a:ext cx="109440" cy="5641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1EE44D9-526D-9ABB-20F8-636DB1FCCC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78535" y="1554669"/>
                  <a:ext cx="121680" cy="57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13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7FDC6-3F1C-B3D0-813A-ACE00113B985}"/>
              </a:ext>
            </a:extLst>
          </p:cNvPr>
          <p:cNvSpPr/>
          <p:nvPr/>
        </p:nvSpPr>
        <p:spPr>
          <a:xfrm>
            <a:off x="1209964" y="2660073"/>
            <a:ext cx="9735127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531AFA-475B-5530-AA01-CD90D3414236}"/>
              </a:ext>
            </a:extLst>
          </p:cNvPr>
          <p:cNvSpPr/>
          <p:nvPr/>
        </p:nvSpPr>
        <p:spPr>
          <a:xfrm>
            <a:off x="1362364" y="5292436"/>
            <a:ext cx="902854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F9819-E6FA-1DEC-C503-F59F9D4A0381}"/>
              </a:ext>
            </a:extLst>
          </p:cNvPr>
          <p:cNvSpPr/>
          <p:nvPr/>
        </p:nvSpPr>
        <p:spPr>
          <a:xfrm>
            <a:off x="1801091" y="5391726"/>
            <a:ext cx="609600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3542E5-958E-5738-AC0B-C39FE3BE44EB}"/>
              </a:ext>
            </a:extLst>
          </p:cNvPr>
          <p:cNvSpPr/>
          <p:nvPr/>
        </p:nvSpPr>
        <p:spPr>
          <a:xfrm>
            <a:off x="2849418" y="5391725"/>
            <a:ext cx="1547091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64E4BD-C40B-5F3C-0AC9-FA9534E2B67E}"/>
              </a:ext>
            </a:extLst>
          </p:cNvPr>
          <p:cNvSpPr/>
          <p:nvPr/>
        </p:nvSpPr>
        <p:spPr>
          <a:xfrm>
            <a:off x="4634345" y="5394031"/>
            <a:ext cx="3530600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08CF414-2601-C838-594F-7532B09052A8}"/>
                  </a:ext>
                </a:extLst>
              </p14:cNvPr>
              <p14:cNvContentPartPr/>
              <p14:nvPr/>
            </p14:nvContentPartPr>
            <p14:xfrm>
              <a:off x="2512255" y="4822749"/>
              <a:ext cx="815400" cy="4050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08CF414-2601-C838-594F-7532B0905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6135" y="4816629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C5E92FB-073D-B930-EE60-3F4926034DEA}"/>
              </a:ext>
            </a:extLst>
          </p:cNvPr>
          <p:cNvSpPr/>
          <p:nvPr/>
        </p:nvSpPr>
        <p:spPr>
          <a:xfrm>
            <a:off x="2146409" y="4135761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A6D2F-CC08-008B-F039-F5E141E77862}"/>
              </a:ext>
            </a:extLst>
          </p:cNvPr>
          <p:cNvSpPr/>
          <p:nvPr/>
        </p:nvSpPr>
        <p:spPr>
          <a:xfrm>
            <a:off x="4599708" y="1168395"/>
            <a:ext cx="3530600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184D7-A2E8-4A09-DC2B-6BA60A904F9C}"/>
              </a:ext>
            </a:extLst>
          </p:cNvPr>
          <p:cNvSpPr/>
          <p:nvPr/>
        </p:nvSpPr>
        <p:spPr>
          <a:xfrm>
            <a:off x="2146409" y="1117772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148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46800-7AD2-0A2B-43F9-6FEDB8AA4363}"/>
              </a:ext>
            </a:extLst>
          </p:cNvPr>
          <p:cNvSpPr txBox="1"/>
          <p:nvPr/>
        </p:nvSpPr>
        <p:spPr>
          <a:xfrm>
            <a:off x="849745" y="424873"/>
            <a:ext cx="515076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값형 변수들도 위치가 있고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위치에 찾아서 </a:t>
            </a:r>
            <a:r>
              <a:rPr lang="en-US" altLang="ko-KR" dirty="0"/>
              <a:t>4</a:t>
            </a:r>
            <a:r>
              <a:rPr lang="ko-KR" altLang="en-US" dirty="0"/>
              <a:t>바이트에 </a:t>
            </a:r>
            <a:r>
              <a:rPr lang="en-US" altLang="ko-KR" dirty="0"/>
              <a:t>50</a:t>
            </a:r>
            <a:r>
              <a:rPr lang="ko-KR" altLang="en-US" dirty="0"/>
              <a:t>을 복사해라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번지에 찾아가서 그 위치에 </a:t>
            </a:r>
            <a:r>
              <a:rPr lang="en-US" altLang="ko-KR" dirty="0"/>
              <a:t>4</a:t>
            </a:r>
            <a:r>
              <a:rPr lang="ko-KR" altLang="en-US" dirty="0"/>
              <a:t>바이트를 </a:t>
            </a:r>
            <a:r>
              <a:rPr lang="en-US" altLang="ko-KR" dirty="0"/>
              <a:t>50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바꿔라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예전에는 다 찾아가야 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최신 문법인 값형 변수들은 그 위치로 찾아간다</a:t>
            </a:r>
            <a:endParaRPr lang="en-US" altLang="ko-KR" dirty="0"/>
          </a:p>
          <a:p>
            <a:r>
              <a:rPr lang="ko-KR" altLang="en-US" dirty="0"/>
              <a:t>는 것을 하지 않아도 그냥 그 위치에 그대로</a:t>
            </a:r>
            <a:endParaRPr lang="en-US" altLang="ko-KR" dirty="0"/>
          </a:p>
          <a:p>
            <a:r>
              <a:rPr lang="ko-KR" altLang="en-US" dirty="0"/>
              <a:t>접근해서 자동으로 그 </a:t>
            </a:r>
            <a:r>
              <a:rPr lang="en-US" altLang="ko-KR" dirty="0"/>
              <a:t>4</a:t>
            </a:r>
            <a:r>
              <a:rPr lang="ko-KR" altLang="en-US" dirty="0"/>
              <a:t>바이트 범위를</a:t>
            </a:r>
            <a:endParaRPr lang="en-US" altLang="ko-KR" dirty="0"/>
          </a:p>
          <a:p>
            <a:r>
              <a:rPr lang="en-US" altLang="ko-KR" dirty="0"/>
              <a:t>50</a:t>
            </a:r>
            <a:r>
              <a:rPr lang="ko-KR" altLang="en-US" dirty="0"/>
              <a:t>으로 </a:t>
            </a:r>
            <a:r>
              <a:rPr lang="ko-KR" altLang="en-US" dirty="0" err="1"/>
              <a:t>바꾸는게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8769B-E211-9CD3-D23A-09567D32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5" y="1189574"/>
            <a:ext cx="2381582" cy="581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8AB2F5-90D3-D5DE-3F46-388EF228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45" y="4196997"/>
            <a:ext cx="1781424" cy="685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9FCCF80-CA38-21AC-73EF-98B442970270}"/>
              </a:ext>
            </a:extLst>
          </p:cNvPr>
          <p:cNvSpPr/>
          <p:nvPr/>
        </p:nvSpPr>
        <p:spPr>
          <a:xfrm>
            <a:off x="6797964" y="101600"/>
            <a:ext cx="454429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7BA472-D443-1D87-444F-9B164A2ED5FA}"/>
              </a:ext>
            </a:extLst>
          </p:cNvPr>
          <p:cNvSpPr/>
          <p:nvPr/>
        </p:nvSpPr>
        <p:spPr>
          <a:xfrm>
            <a:off x="6962877" y="2835563"/>
            <a:ext cx="4214463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48588D-B500-D6F7-005D-02345C70BE1D}"/>
              </a:ext>
            </a:extLst>
          </p:cNvPr>
          <p:cNvSpPr/>
          <p:nvPr/>
        </p:nvSpPr>
        <p:spPr>
          <a:xfrm>
            <a:off x="8793019" y="2992582"/>
            <a:ext cx="1736436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20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14:cNvPr>
              <p14:cNvContentPartPr/>
              <p14:nvPr/>
            </p14:nvContentPartPr>
            <p14:xfrm>
              <a:off x="8478947" y="2472127"/>
              <a:ext cx="815400" cy="4050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2827" y="2466007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244DDA-8609-F7F4-0786-84FA9EC60A12}"/>
              </a:ext>
            </a:extLst>
          </p:cNvPr>
          <p:cNvSpPr/>
          <p:nvPr/>
        </p:nvSpPr>
        <p:spPr>
          <a:xfrm>
            <a:off x="8113101" y="1785139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번지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456897-B02A-0CC3-AD52-5CE207A584CF}"/>
              </a:ext>
            </a:extLst>
          </p:cNvPr>
          <p:cNvSpPr/>
          <p:nvPr/>
        </p:nvSpPr>
        <p:spPr>
          <a:xfrm>
            <a:off x="6719455" y="3836588"/>
            <a:ext cx="454429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4B9D9B-0717-F5E8-D90E-48A23DD20084}"/>
              </a:ext>
            </a:extLst>
          </p:cNvPr>
          <p:cNvSpPr/>
          <p:nvPr/>
        </p:nvSpPr>
        <p:spPr>
          <a:xfrm>
            <a:off x="6884368" y="6570551"/>
            <a:ext cx="4214463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028FF4-0F68-014A-E562-966FEFACF997}"/>
              </a:ext>
            </a:extLst>
          </p:cNvPr>
          <p:cNvSpPr/>
          <p:nvPr/>
        </p:nvSpPr>
        <p:spPr>
          <a:xfrm>
            <a:off x="8714510" y="6727570"/>
            <a:ext cx="1736436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50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53C2BD6-1DD6-D38E-BB20-0C115A130F54}"/>
                  </a:ext>
                </a:extLst>
              </p14:cNvPr>
              <p14:cNvContentPartPr/>
              <p14:nvPr/>
            </p14:nvContentPartPr>
            <p14:xfrm>
              <a:off x="8400438" y="6207115"/>
              <a:ext cx="815400" cy="40500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53C2BD6-1DD6-D38E-BB20-0C115A130F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4318" y="6200995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0A65E-B899-E688-1E2E-81F552F421F2}"/>
              </a:ext>
            </a:extLst>
          </p:cNvPr>
          <p:cNvSpPr/>
          <p:nvPr/>
        </p:nvSpPr>
        <p:spPr>
          <a:xfrm>
            <a:off x="8034592" y="5520127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180377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46800-7AD2-0A2B-43F9-6FEDB8AA4363}"/>
              </a:ext>
            </a:extLst>
          </p:cNvPr>
          <p:cNvSpPr txBox="1"/>
          <p:nvPr/>
        </p:nvSpPr>
        <p:spPr>
          <a:xfrm>
            <a:off x="849745" y="424873"/>
            <a:ext cx="580479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포인터의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</a:t>
            </a:r>
            <a:r>
              <a:rPr lang="en-US" altLang="ko-KR" dirty="0"/>
              <a:t>80</a:t>
            </a:r>
            <a:r>
              <a:rPr lang="ko-KR" altLang="en-US" dirty="0"/>
              <a:t>번지에 </a:t>
            </a:r>
            <a:r>
              <a:rPr lang="ko-KR" altLang="en-US" dirty="0" err="1"/>
              <a:t>접근하겠다는것을</a:t>
            </a:r>
            <a:r>
              <a:rPr lang="ko-KR" altLang="en-US" dirty="0"/>
              <a:t> 명시하는 문법을</a:t>
            </a:r>
            <a:endParaRPr lang="en-US" altLang="ko-KR" dirty="0"/>
          </a:p>
          <a:p>
            <a:r>
              <a:rPr lang="ko-KR" altLang="en-US" dirty="0"/>
              <a:t>직접 사용해야 합니다</a:t>
            </a:r>
            <a:r>
              <a:rPr lang="en-US" altLang="ko-KR" dirty="0"/>
              <a:t>. </a:t>
            </a:r>
            <a:r>
              <a:rPr lang="ko-KR" altLang="en-US" dirty="0"/>
              <a:t>그리고 그걸 포인터 문법이라고</a:t>
            </a:r>
            <a:endParaRPr lang="en-US" altLang="ko-KR" dirty="0"/>
          </a:p>
          <a:p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Aptr</a:t>
            </a:r>
            <a:r>
              <a:rPr lang="en-US" altLang="ko-KR" dirty="0"/>
              <a:t> =&gt; 80</a:t>
            </a:r>
            <a:r>
              <a:rPr lang="ko-KR" altLang="en-US" dirty="0"/>
              <a:t>번지의 값에 접근하겠다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FCCF80-CA38-21AC-73EF-98B442970270}"/>
              </a:ext>
            </a:extLst>
          </p:cNvPr>
          <p:cNvSpPr/>
          <p:nvPr/>
        </p:nvSpPr>
        <p:spPr>
          <a:xfrm>
            <a:off x="6797964" y="101600"/>
            <a:ext cx="5698836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7BA472-D443-1D87-444F-9B164A2ED5FA}"/>
              </a:ext>
            </a:extLst>
          </p:cNvPr>
          <p:cNvSpPr/>
          <p:nvPr/>
        </p:nvSpPr>
        <p:spPr>
          <a:xfrm>
            <a:off x="6962877" y="2835563"/>
            <a:ext cx="5413850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48588D-B500-D6F7-005D-02345C70BE1D}"/>
              </a:ext>
            </a:extLst>
          </p:cNvPr>
          <p:cNvSpPr/>
          <p:nvPr/>
        </p:nvSpPr>
        <p:spPr>
          <a:xfrm>
            <a:off x="7244883" y="2963752"/>
            <a:ext cx="1736436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20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14:cNvPr>
              <p14:cNvContentPartPr/>
              <p14:nvPr/>
            </p14:nvContentPartPr>
            <p14:xfrm>
              <a:off x="6908765" y="2414468"/>
              <a:ext cx="815400" cy="4050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2645" y="2408348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244DDA-8609-F7F4-0786-84FA9EC60A12}"/>
              </a:ext>
            </a:extLst>
          </p:cNvPr>
          <p:cNvSpPr/>
          <p:nvPr/>
        </p:nvSpPr>
        <p:spPr>
          <a:xfrm>
            <a:off x="6542919" y="1727480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r>
              <a:rPr lang="ko-KR" altLang="en-US" dirty="0"/>
              <a:t>번지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28CA6-762D-776D-9C37-E7C3D6B5C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45" y="1167867"/>
            <a:ext cx="3772426" cy="17433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34CDDD-33C2-C0AD-B305-49BD7CDCA40F}"/>
              </a:ext>
            </a:extLst>
          </p:cNvPr>
          <p:cNvSpPr/>
          <p:nvPr/>
        </p:nvSpPr>
        <p:spPr>
          <a:xfrm>
            <a:off x="9146232" y="2971799"/>
            <a:ext cx="3045768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APtr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= 80</a:t>
            </a:r>
            <a:r>
              <a:rPr lang="ko-KR" altLang="en-US" dirty="0"/>
              <a:t>번지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D01CFC-FD98-0A8C-1A70-95511810F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45" y="4307986"/>
            <a:ext cx="268642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BD2D5F-9DF6-A6EB-E742-9D7CCC4D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1" y="695400"/>
            <a:ext cx="7487695" cy="5134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7C184A-8382-30AE-512E-2B338FB409AE}"/>
              </a:ext>
            </a:extLst>
          </p:cNvPr>
          <p:cNvSpPr txBox="1"/>
          <p:nvPr/>
        </p:nvSpPr>
        <p:spPr>
          <a:xfrm>
            <a:off x="471054" y="197346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아래의 각 함수 상황에 맞춰서 메모리를 그려보자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91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B0A019-2A71-574A-DDD3-9AB6C323B33C}"/>
              </a:ext>
            </a:extLst>
          </p:cNvPr>
          <p:cNvSpPr/>
          <p:nvPr/>
        </p:nvSpPr>
        <p:spPr>
          <a:xfrm>
            <a:off x="659726" y="2789383"/>
            <a:ext cx="1071418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E37C14-DD72-E8DD-6474-96711E8ECF03}"/>
              </a:ext>
            </a:extLst>
          </p:cNvPr>
          <p:cNvSpPr/>
          <p:nvPr/>
        </p:nvSpPr>
        <p:spPr>
          <a:xfrm>
            <a:off x="824639" y="5551055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38A26-02BA-7362-BBA8-1C413B714E74}"/>
              </a:ext>
            </a:extLst>
          </p:cNvPr>
          <p:cNvSpPr/>
          <p:nvPr/>
        </p:nvSpPr>
        <p:spPr>
          <a:xfrm>
            <a:off x="659727" y="258617"/>
            <a:ext cx="10714181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A1393D-C942-AF8A-BA71-53F8596FCA8E}"/>
              </a:ext>
            </a:extLst>
          </p:cNvPr>
          <p:cNvSpPr/>
          <p:nvPr/>
        </p:nvSpPr>
        <p:spPr>
          <a:xfrm>
            <a:off x="659727" y="1306945"/>
            <a:ext cx="10714181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E1289-B872-E4FD-1E8C-AE8A0F0237DF}"/>
              </a:ext>
            </a:extLst>
          </p:cNvPr>
          <p:cNvSpPr/>
          <p:nvPr/>
        </p:nvSpPr>
        <p:spPr>
          <a:xfrm>
            <a:off x="659726" y="1995053"/>
            <a:ext cx="10714181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C2746-6E58-A719-08F8-4008C557D4C4}"/>
              </a:ext>
            </a:extLst>
          </p:cNvPr>
          <p:cNvSpPr txBox="1"/>
          <p:nvPr/>
        </p:nvSpPr>
        <p:spPr>
          <a:xfrm>
            <a:off x="895927" y="5839875"/>
            <a:ext cx="20874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52EE4-C82E-4781-D6BD-C23DD488C97C}"/>
              </a:ext>
            </a:extLst>
          </p:cNvPr>
          <p:cNvSpPr txBox="1"/>
          <p:nvPr/>
        </p:nvSpPr>
        <p:spPr>
          <a:xfrm>
            <a:off x="3148258" y="5823650"/>
            <a:ext cx="223389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13675-14A1-5B4F-DBB9-20785AD56180}"/>
              </a:ext>
            </a:extLst>
          </p:cNvPr>
          <p:cNvSpPr/>
          <p:nvPr/>
        </p:nvSpPr>
        <p:spPr>
          <a:xfrm>
            <a:off x="845753" y="4664364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CreatePlayerValue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6EA4-8A62-F0FC-A036-3BF1BEA68DA4}"/>
              </a:ext>
            </a:extLst>
          </p:cNvPr>
          <p:cNvSpPr txBox="1"/>
          <p:nvPr/>
        </p:nvSpPr>
        <p:spPr>
          <a:xfrm>
            <a:off x="874810" y="4892024"/>
            <a:ext cx="2252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3000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5CEA0-5BFB-16B4-70BE-46A2C688C13A}"/>
              </a:ext>
            </a:extLst>
          </p:cNvPr>
          <p:cNvSpPr txBox="1"/>
          <p:nvPr/>
        </p:nvSpPr>
        <p:spPr>
          <a:xfrm>
            <a:off x="3413469" y="4860760"/>
            <a:ext cx="27841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46F2B0D-24E4-23A8-0F67-BC0F13D8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030" y="1092472"/>
            <a:ext cx="942154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B0A019-2A71-574A-DDD3-9AB6C323B33C}"/>
              </a:ext>
            </a:extLst>
          </p:cNvPr>
          <p:cNvSpPr/>
          <p:nvPr/>
        </p:nvSpPr>
        <p:spPr>
          <a:xfrm>
            <a:off x="659726" y="2789383"/>
            <a:ext cx="1071418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E37C14-DD72-E8DD-6474-96711E8ECF03}"/>
              </a:ext>
            </a:extLst>
          </p:cNvPr>
          <p:cNvSpPr/>
          <p:nvPr/>
        </p:nvSpPr>
        <p:spPr>
          <a:xfrm>
            <a:off x="824639" y="5551055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38A26-02BA-7362-BBA8-1C413B714E74}"/>
              </a:ext>
            </a:extLst>
          </p:cNvPr>
          <p:cNvSpPr/>
          <p:nvPr/>
        </p:nvSpPr>
        <p:spPr>
          <a:xfrm>
            <a:off x="659727" y="258617"/>
            <a:ext cx="10714181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A1393D-C942-AF8A-BA71-53F8596FCA8E}"/>
              </a:ext>
            </a:extLst>
          </p:cNvPr>
          <p:cNvSpPr/>
          <p:nvPr/>
        </p:nvSpPr>
        <p:spPr>
          <a:xfrm>
            <a:off x="659727" y="1306945"/>
            <a:ext cx="10714181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E1289-B872-E4FD-1E8C-AE8A0F0237DF}"/>
              </a:ext>
            </a:extLst>
          </p:cNvPr>
          <p:cNvSpPr/>
          <p:nvPr/>
        </p:nvSpPr>
        <p:spPr>
          <a:xfrm>
            <a:off x="659726" y="1995053"/>
            <a:ext cx="10714181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C2746-6E58-A719-08F8-4008C557D4C4}"/>
              </a:ext>
            </a:extLst>
          </p:cNvPr>
          <p:cNvSpPr txBox="1"/>
          <p:nvPr/>
        </p:nvSpPr>
        <p:spPr>
          <a:xfrm>
            <a:off x="895927" y="5839875"/>
            <a:ext cx="20874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52EE4-C82E-4781-D6BD-C23DD488C97C}"/>
              </a:ext>
            </a:extLst>
          </p:cNvPr>
          <p:cNvSpPr txBox="1"/>
          <p:nvPr/>
        </p:nvSpPr>
        <p:spPr>
          <a:xfrm>
            <a:off x="3148258" y="5823650"/>
            <a:ext cx="223389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13675-14A1-5B4F-DBB9-20785AD56180}"/>
              </a:ext>
            </a:extLst>
          </p:cNvPr>
          <p:cNvSpPr/>
          <p:nvPr/>
        </p:nvSpPr>
        <p:spPr>
          <a:xfrm>
            <a:off x="845753" y="4664364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CreatePlayerValue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6EA4-8A62-F0FC-A036-3BF1BEA68DA4}"/>
              </a:ext>
            </a:extLst>
          </p:cNvPr>
          <p:cNvSpPr txBox="1"/>
          <p:nvPr/>
        </p:nvSpPr>
        <p:spPr>
          <a:xfrm>
            <a:off x="874810" y="4892024"/>
            <a:ext cx="2252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3000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5CEA0-5BFB-16B4-70BE-46A2C688C13A}"/>
              </a:ext>
            </a:extLst>
          </p:cNvPr>
          <p:cNvSpPr txBox="1"/>
          <p:nvPr/>
        </p:nvSpPr>
        <p:spPr>
          <a:xfrm>
            <a:off x="3413469" y="4860760"/>
            <a:ext cx="27841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90AF03-557D-D7A7-B4D7-AFDD2B02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40" y="21332"/>
            <a:ext cx="8021169" cy="2257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83E1AE-F04A-CEB0-8D97-C1E4F681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466" y="2456328"/>
            <a:ext cx="890711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5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184</Words>
  <Application>Microsoft Office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196</cp:revision>
  <dcterms:created xsi:type="dcterms:W3CDTF">2024-09-09T01:19:44Z</dcterms:created>
  <dcterms:modified xsi:type="dcterms:W3CDTF">2024-09-12T03:08:26Z</dcterms:modified>
</cp:coreProperties>
</file>