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6T05:33:24.6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2018 255 24575,'-1'-1'0,"1"0"0,-1 0 0,1-1 0,-1 1 0,0 0 0,0 0 0,1 0 0,-1 0 0,0 0 0,0 0 0,0 1 0,0-1 0,0 0 0,0 0 0,0 1 0,0-1 0,0 0 0,0 1 0,0-1 0,-3 0 0,-29-11 0,25 9 0,-322-97 0,246 80 0,-137-15 0,127 25 0,-90-3 0,17 11 0,-132 6 0,261 0 0,-47 14 0,-24 3 0,79-16 0,1 2 0,0 1 0,1 1 0,0 2 0,-49 25 0,71-32 0,1 0 0,-1 0 0,0 1 0,1 0 0,0 0 0,0 1 0,1-1 0,-1 1 0,1 0 0,0 0 0,1 0 0,-1 1 0,-2 8 0,-6 15 0,-12 47 0,22-71 0,-4 30 0,1-1 0,1 1 0,2 0 0,1 0 0,8 61 0,-5-88 0,0 0 0,0 0 0,1 0 0,0-1 0,1 1 0,0-1 0,0 0 0,1 0 0,0-1 0,0 1 0,1-1 0,-1 0 0,2 0 0,9 8 0,11 8 0,1-1 0,38 22 0,-26-20 0,2-1 0,0-2 0,1-2 0,2-2 0,78 19 0,-82-26 0,129 25 0,-119-25 0,27 2 0,3-2 0,6 1 0,-5-10 0,133-4 0,-198 0 0,0-1 0,-1 0 0,1-2 0,-1 0 0,26-13 0,25-9 0,269-84 0,-323 108 0,0 0 0,0-1 0,0 0 0,-1-1 0,0-1 0,0 0 0,-1 0 0,0-1 0,0-1 0,-1 0 0,0 0 0,0-1 0,10-13 0,-8 2 0,-1 0 0,0 0 0,-2-1 0,0 0 0,-1 0 0,-2-1 0,0 0 0,-2-1 0,0 1 0,-1-1 0,-2 0 0,-1-24 0,0 25 0,-1 0 0,-1 0 0,-1 0 0,-12-42 0,11 52 0,-1 1 0,-1 0 0,0 0 0,0 0 0,-1 1 0,-1 0 0,0 0 0,0 1 0,-20-18 0,4 6 0,-1 1 0,-1 1 0,0 1 0,-2 2 0,0 1 0,-1 1 0,-1 1 0,-38-12 0,32 20-1365,20 4-5461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6T05:44:31.4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2238 205 24575,'-7'0'0,"-8"1"0,0-1 0,-1 0 0,1-1 0,0-1 0,-1 0 0,1-1 0,0-1 0,1 0 0,-28-12 0,-24-14 0,-2 2 0,-1 4 0,0 3 0,-91-16 0,102 25 0,0 3 0,-112-3 0,139 13 0,1 1 0,0 1 0,-1 2 0,1 1 0,1 1 0,-1 2 0,-40 17 0,-245 123 0,256-119 0,-258 142 0,290-155 0,1 2 0,1 1 0,1 1 0,1 1 0,0 2 0,2 0 0,1 1 0,1 0 0,1 2 0,1 1 0,2 0 0,-17 41 0,20-36 0,1 1 0,-9 57 0,5-24 0,9-28 0,2 0 0,1 0 0,2 0 0,6 63 0,-3-77 0,1 0 0,1-1 0,1 1 0,1-1 0,2 1 0,0-2 0,1 1 0,1-1 0,2-1 0,0 0 0,1-1 0,31 39 0,-30-46 0,1-1 0,0-1 0,1 0 0,0-1 0,1 0 0,0-1 0,0-1 0,33 11 0,-14-8 0,-1-1 0,1-2 0,63 6 0,-22-5 0,114 6 0,-35-3 0,8-1 0,-80-14 0,112-16 0,-121 10 0,122 5 0,-123 5 0,128-15 0,-131 6 0,135 4 0,-15 2 0,-67-15 0,-57 6 0,-40 4 0,0-1 0,-1-1 0,0-1 0,-1-1 0,33-19 0,-8 5 0,-36 17 0,-1 0 0,0-1 0,0-1 0,-1 0 0,0 0 0,0-2 0,-1 1 0,-1-1 0,0-1 0,0 0 0,-1 0 0,-1-1 0,0 0 0,0 0 0,6-18 0,-4 5 0,-2-1 0,0 1 0,-2-1 0,-1-1 0,-1 1 0,-1-1 0,-2-42 0,-2-443 0,-1 497 0,1 1 0,-2-1 0,0 1 0,-1 0 0,0 0 0,-1 0 0,-1 1 0,0-1 0,-17-26 0,8 17 0,-2 1 0,0 0 0,-1 1 0,-33-31 0,37 43 0,-1 0 0,0 0 0,0 1 0,-1 1 0,0 1 0,0 0 0,-1 1 0,1 1 0,-27-5 0,20 5 0,0-2 0,0 0 0,1-2 0,-28-14 0,-129-65 0,171 84 0,-15-5 0,-1 1 0,-1 2 0,1 0 0,-1 2 0,0 0 0,-1 2 0,-29 0 0,-9-1 0,39 0-1365,3-2-5461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6T05:46:19.2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2906 157 24575,'-694'0'0,"655"2"0,0 3 0,0 1 0,0 2 0,-37 13 0,-25 5 0,27-9 0,21-4 0,-1-2 0,0-2 0,-70 2 0,93-10 0,-54 11 0,53-7 0,-51 3 0,-405-9 0,458 3 0,1 1 0,0 2 0,0 1 0,-46 16 0,36-10 0,-63 10 0,84-18 0,0 1 0,0 0 0,0 2 0,1 0 0,0 0 0,-20 14 0,-23 9 0,30-16 0,0 2 0,0 2 0,1 0 0,2 2 0,0 1 0,-28 29 0,51-46 0,0 1 0,0 0 0,1 1 0,0-1 0,0 1 0,0-1 0,1 1 0,-1 0 0,1 0 0,1 0 0,-1 0 0,1 0 0,0 1 0,0-1 0,1 0 0,0 0 0,0 1 0,1-1 0,1 11 0,0-8 0,0 0 0,0 0 0,1 0 0,0 0 0,1 0 0,0-1 0,0 0 0,1 1 0,0-1 0,0-1 0,1 1 0,9 9 0,13 6 0,0-1 0,1-1 0,2-1 0,-1-2 0,2-2 0,1 0 0,0-2 0,37 10 0,7-4 0,0-4 0,119 10 0,3-3 0,55 4 0,-148-19 0,265 11 0,-167-22 0,233 5 0,-285 10 0,68 2 0,1765-17 0,-1064 5 0,-914-2 0,0 0 0,-1 0 0,1-1 0,0 0 0,-1 0 0,1-1 0,0 1 0,-1-2 0,0 1 0,0-1 0,0 1 0,0-2 0,0 1 0,0-1 0,-1 1 0,1-2 0,-1 1 0,0-1 0,6-7 0,-7 6 0,-1 0 0,1 1 0,-2-1 0,1 0 0,-1-1 0,0 1 0,0 0 0,0-1 0,-1 1 0,0-1 0,-1 0 0,1 1 0,-1-1 0,0 1 0,-1-1 0,0 0 0,0 1 0,0-1 0,-5-11 0,1 3 0,-1 1 0,0 0 0,-1 0 0,0 1 0,-2-1 0,-15-19 0,-70-67 0,19 22 0,44 46 0,-1 1 0,-1 2 0,-1 1 0,-45-28 0,-161-84 0,210 123 0,-68-31 0,-2 4 0,-117-33 0,169 61 0,-320-94 0,171 77 0,161 28 0,-51-7 0,-123-1 0,192 12 0,0-1 0,-1 0 0,-18-6 0,17 3 0,0 2 0,-27-2 0,-648 3 0,338 4 0,337 0 0,-1 0 0,-41 10 0,12-1 0,-10 5-1365,42-12-5461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6T07:28:41.5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3919 276 24575,'-96'1'0,"-105"-3"0,54-20 0,18 2 0,-200-44 0,70 9 0,-57 24 0,196 22 0,-84-1 0,142 9 0,27 0 0,0 2 0,-1 0 0,-57 12 0,54-7 0,0-1 0,0-3 0,0-1 0,-43-4 0,-11 0 0,-1178 3 0,1260 0 0,1 0 0,-1 1 0,0 0 0,1 1 0,0 0 0,-1 1 0,-13 5 0,19-6 0,0 1 0,0 0 0,0 0 0,0 0 0,1 1 0,-1-1 0,1 1 0,0 0 0,0 0 0,0 1 0,1-1 0,0 1 0,-1 0 0,2-1 0,-4 7 0,-5 12 0,-42 100 0,48-107 0,0 0 0,1 1 0,1-1 0,0 1 0,0 32 0,2-6 0,0-22 0,1 1 0,5 35 0,-4-50 0,1-1 0,-1 1 0,1-1 0,1 0 0,-1 0 0,1 0 0,0 0 0,0 0 0,1 0 0,0-1 0,0 0 0,9 10 0,-1-5 0,1 0 0,0-1 0,1 0 0,0-1 0,0 0 0,20 6 0,95 29 0,-126-42 0,152 39 0,1-7 0,190 14 0,-187-27 0,72 6 0,15-4 0,-149-14 0,102 4 0,-17-10 0,140-5 0,-223-6 0,87-3 0,2119 15 0,-1184-5 0,-855-11 0,-105 3 0,-31 0 0,69 0 0,-50-3 0,-59 3 0,-5 2 0,83-4 0,-99 12 0,118-16 0,-120 10 0,1 2 0,79 7 0,-27-1 0,1115-2 0,-1097 12 0,-3-1 0,1299-12 0,-1421 0 0,-1 0 0,0-1 0,0 0 0,-1-1 0,1 0 0,0-1 0,-1 0 0,0-1 0,0 0 0,0-1 0,-1 0 0,13-10 0,11-11 0,-1-1 0,30-35 0,-51 52 0,-4 4 0,1-1 0,0 2 0,0-1 0,0 2 0,1-1 0,0 1 0,1 0 0,18-5 0,97-19 0,-58 15 0,80-7 0,-9-7 0,-138 28 0,1 0 0,-1-1 0,0 1 0,0 0 0,1-1 0,-1 1 0,0 0 0,1-1 0,-1 1 0,0-1 0,0 0 0,0 1 0,0-1 0,0 0 0,0 0 0,0 0 0,0 0 0,0 0 0,0 0 0,0 0 0,1-2 0,-2 2 0,0 0 0,0 0 0,0 0 0,0-1 0,0 1 0,0 0 0,0 0 0,0 0 0,0 0 0,-1-1 0,1 1 0,0 0 0,-1 0 0,1 0 0,-1 0 0,1 0 0,-1 0 0,0 0 0,0-1 0,-4-4 0,0 1 0,0 0 0,-1 0 0,1 0 0,-1 0 0,-9-4 0,-33-17 0,-1 2 0,-1 3 0,-1 2 0,-65-15 0,-216-33 0,284 59 0,-396-57-547,2 34 547,340 27 0,-127-8 33,-472 0 481,501 33-514,-14 21 0,-100-20 0,85-12 0,7 1 0,28-10 0,-360-4 0,177-20 0,67 3 0,166 11 0,-85-2 0,53 0 0,-11 0 0,-154-4 0,49 7 0,-31-2 0,22-3 0,76 5 0,110 0 0,-403-14 0,100-10 0,76 1 0,187 10-1365,137 21-5461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3A0D1-61FC-556E-702B-DA61814A9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CAB8F2-71DF-93BF-131F-89BB61E05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FDF0AD-B0DD-1A5F-7539-AB0EE13B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CDA4F2-E239-354E-C2DD-A29651684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1503FD-EF85-F4F3-CDF1-3AD5A922D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74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5F414-694F-E0A9-A20E-641A4DFE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C8BA4B-FFFF-8787-5A3F-A58700643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CCA514-A09B-1227-4A5E-23858E752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55DCCB-4C32-F016-D1BA-ED7998F47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8FFE50-3041-599F-E4E4-1F3A38870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82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ADF18F-8232-8DCD-BEBA-290B1E8D8C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1A237-46FC-3578-660C-87794058D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4C2712-FE4F-8AB8-5D52-C67B1A6B0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9A3CEC-8FFB-9694-A2A9-168A8C34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74640-FCD9-46C4-D893-1565C5407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11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D94BD-E638-516B-A3CE-02F6865F4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A524FA-D8E0-022D-ECA4-EC13F7B4D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145A2-6508-AB00-EB9A-226033B70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EB021F-8FFD-B7E9-423F-FFC8090AE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EC39F4-54CE-E284-CF6B-C33670DAC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86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E493D-05A9-F7BE-86DA-163B64377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B7AE7A-1B8C-4DEC-B899-D1D73FC23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94C8EA-7227-46E4-A3E1-ADF86EE5E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55273A-0255-54E4-5814-CF0047A54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464953-EBE5-C3E0-EAEF-11B2559BC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858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54FB8-E9C7-189C-CD39-4E6FE951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8E45ED-A629-5CC2-8CA7-702F57FEB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55F67E-3F82-5BAA-9D8C-411C9AAA0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9003D7-2EE0-C2C5-BB25-1A284AE3E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58DAF8-ED14-9C32-DAA0-304456785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3A6D07-86F2-91FD-DE9E-5A454684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17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2BBD0-F307-EF44-5B2A-E34577D9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C6F4AC-C851-6D46-CBCB-3AF35EA64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1CEEF6-18D5-1E1C-454A-0837DC8F9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55BB18-0162-941D-7C58-BE66D8D3D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092018-7F67-0FE3-D7F0-A31403EDE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F5747B-B711-C409-A51C-025D44E0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2A97DE-BD25-3809-6246-D1546F35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144EED-7EBE-3622-78C8-F1773390A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48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744EDB-A379-7EEE-FCE7-1316293A7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A82FCF-080E-7AF1-0DF6-E5A9D4BC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C25908-327C-5B10-37D9-5BA0A1A5F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C204F8-0254-DC9B-4CA9-A07B25FEC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35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DB2593-D1CB-33FE-6148-3BBE9434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D49752-8A57-39B8-CBD6-9E9AAE16D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E675F6-5CDE-28E2-8890-1C7837C7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550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F314C-A09E-6BB1-85F3-096D37875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47C388-A48E-642D-A9C4-8730402B5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EDD2B5-BC92-7A05-97DB-98B257406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8BA20D-1F53-76F8-BFC6-BB504AB94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2B6785-D9B0-F2BD-A682-6C49F46AB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946863-181B-8C61-CBC6-6021C0CBA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031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9E2E1-740B-9CAC-1823-6DE1D724E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78A15A-9C1A-2F29-67F0-1B27688D0F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75CA0B-BB87-708B-425E-D6AC83ECC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51505C-70B2-7CD3-DBDB-4C6B9E43E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4DDC25-A789-EB61-41AC-B57BB08AB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A43585-1A39-051A-B085-937B2D333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9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41534A-ECB2-5A29-56E2-83C1E6AAB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CFD1EE-F2FB-B749-42D3-5B438B8AF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D06788-B7B6-3515-B82E-6DB860AC5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AF0334-EF1F-40BE-A71F-BA73690F7647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292D68-97A1-303A-20EC-1C3407038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93AADE-A69A-8A2B-6741-854337217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81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customXml" Target="../ink/ink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customXml" Target="../ink/ink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5840210-0674-BA1E-A813-66127759208E}"/>
              </a:ext>
            </a:extLst>
          </p:cNvPr>
          <p:cNvSpPr/>
          <p:nvPr/>
        </p:nvSpPr>
        <p:spPr>
          <a:xfrm>
            <a:off x="434109" y="528782"/>
            <a:ext cx="11323782" cy="58004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디버깅</a:t>
            </a:r>
          </a:p>
        </p:txBody>
      </p:sp>
    </p:spTree>
    <p:extLst>
      <p:ext uri="{BB962C8B-B14F-4D97-AF65-F5344CB8AC3E}">
        <p14:creationId xmlns:p14="http://schemas.microsoft.com/office/powerpoint/2010/main" val="3696848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9F3D10B-9F4E-80C3-17AA-62596FE5E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55" y="1788850"/>
            <a:ext cx="12192000" cy="223127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65C15F38-3EE1-B8F9-2F8B-4CBFA8642553}"/>
                  </a:ext>
                </a:extLst>
              </p14:cNvPr>
              <p14:cNvContentPartPr/>
              <p14:nvPr/>
            </p14:nvContentPartPr>
            <p14:xfrm>
              <a:off x="602739" y="3349267"/>
              <a:ext cx="4270680" cy="35964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65C15F38-3EE1-B8F9-2F8B-4CBFA864255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6619" y="3343147"/>
                <a:ext cx="4282920" cy="37188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BC4F7BE-32C4-ACEA-60EA-D93E97714619}"/>
              </a:ext>
            </a:extLst>
          </p:cNvPr>
          <p:cNvSpPr txBox="1"/>
          <p:nvPr/>
        </p:nvSpPr>
        <p:spPr>
          <a:xfrm>
            <a:off x="471055" y="448025"/>
            <a:ext cx="115085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비주얼 스튜디오가 내가 인자는 </a:t>
            </a:r>
            <a:r>
              <a:rPr lang="ko-KR" altLang="en-US" dirty="0" err="1"/>
              <a:t>뭐로</a:t>
            </a:r>
            <a:r>
              <a:rPr lang="ko-KR" altLang="en-US" dirty="0"/>
              <a:t> 넣었고 값은 어떻게 처리했는지를 </a:t>
            </a:r>
            <a:endParaRPr lang="en-US" altLang="ko-KR" dirty="0"/>
          </a:p>
          <a:p>
            <a:r>
              <a:rPr lang="ko-KR" altLang="en-US" dirty="0"/>
              <a:t>기록했다가 </a:t>
            </a:r>
            <a:r>
              <a:rPr lang="ko-KR" altLang="en-US" dirty="0" err="1"/>
              <a:t>보여주는겁니다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/>
              <a:t>원한다면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75658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5248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C92B84-F42A-1B81-C23E-17FFB11BCC9F}"/>
              </a:ext>
            </a:extLst>
          </p:cNvPr>
          <p:cNvSpPr txBox="1"/>
          <p:nvPr/>
        </p:nvSpPr>
        <p:spPr>
          <a:xfrm>
            <a:off x="646545" y="387927"/>
            <a:ext cx="11163634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대 기본기</a:t>
            </a:r>
            <a:r>
              <a:rPr lang="en-US" altLang="ko-KR" dirty="0"/>
              <a:t>(</a:t>
            </a:r>
            <a:r>
              <a:rPr lang="ko-KR" altLang="en-US" dirty="0"/>
              <a:t>선생님 </a:t>
            </a:r>
            <a:r>
              <a:rPr lang="ko-KR" altLang="en-US" dirty="0" err="1"/>
              <a:t>피셜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// 100%</a:t>
            </a:r>
            <a:r>
              <a:rPr lang="ko-KR" altLang="en-US" dirty="0"/>
              <a:t>로 나눠서 중요도를 보자면</a:t>
            </a:r>
            <a:endParaRPr lang="en-US" altLang="ko-KR" dirty="0"/>
          </a:p>
          <a:p>
            <a:r>
              <a:rPr lang="ko-KR" altLang="en-US" dirty="0"/>
              <a:t>디버깅 </a:t>
            </a:r>
            <a:r>
              <a:rPr lang="en-US" altLang="ko-KR" dirty="0"/>
              <a:t>95</a:t>
            </a:r>
          </a:p>
          <a:p>
            <a:r>
              <a:rPr lang="ko-KR" altLang="en-US" dirty="0"/>
              <a:t>문자열 </a:t>
            </a:r>
            <a:r>
              <a:rPr lang="en-US" altLang="ko-KR" dirty="0"/>
              <a:t>3</a:t>
            </a:r>
          </a:p>
          <a:p>
            <a:r>
              <a:rPr lang="ko-KR" altLang="en-US" dirty="0" err="1"/>
              <a:t>파일입출력</a:t>
            </a:r>
            <a:r>
              <a:rPr lang="ko-KR" altLang="en-US" dirty="0"/>
              <a:t>  </a:t>
            </a:r>
            <a:r>
              <a:rPr lang="en-US" altLang="ko-KR" dirty="0"/>
              <a:t>4</a:t>
            </a:r>
          </a:p>
          <a:p>
            <a:endParaRPr lang="en-US" altLang="ko-KR" dirty="0"/>
          </a:p>
          <a:p>
            <a:r>
              <a:rPr lang="ko-KR" altLang="en-US" dirty="0"/>
              <a:t>어느 </a:t>
            </a:r>
            <a:r>
              <a:rPr lang="ko-KR" altLang="en-US" dirty="0" err="1"/>
              <a:t>순간에든</a:t>
            </a:r>
            <a:r>
              <a:rPr lang="ko-KR" altLang="en-US" dirty="0"/>
              <a:t> 도움이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디버깅을 잘하는 사람이 프로그래밍을 잘하는 그냥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프로그래밍을 못하는데 자기가 잘났다고 생각하는 사람은 보통 어떤 과정을 거치게 되느냐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기술에 집착해</a:t>
            </a:r>
            <a:r>
              <a:rPr lang="en-US" altLang="ko-KR" dirty="0"/>
              <a:t>. </a:t>
            </a:r>
            <a:r>
              <a:rPr lang="ko-KR" altLang="en-US" dirty="0" err="1"/>
              <a:t>디퍼드</a:t>
            </a:r>
            <a:r>
              <a:rPr lang="ko-KR" altLang="en-US" dirty="0"/>
              <a:t> </a:t>
            </a:r>
            <a:r>
              <a:rPr lang="ko-KR" altLang="en-US" dirty="0" err="1"/>
              <a:t>랜더링</a:t>
            </a:r>
            <a:r>
              <a:rPr lang="ko-KR" altLang="en-US" dirty="0"/>
              <a:t> </a:t>
            </a:r>
            <a:r>
              <a:rPr lang="ko-KR" altLang="en-US" dirty="0" err="1"/>
              <a:t>매쉬</a:t>
            </a:r>
            <a:r>
              <a:rPr lang="ko-KR" altLang="en-US" dirty="0"/>
              <a:t> </a:t>
            </a:r>
            <a:r>
              <a:rPr lang="ko-KR" altLang="en-US" dirty="0" err="1"/>
              <a:t>랜더</a:t>
            </a:r>
            <a:r>
              <a:rPr lang="ko-KR" altLang="en-US" dirty="0"/>
              <a:t> </a:t>
            </a:r>
            <a:r>
              <a:rPr lang="ko-KR" altLang="en-US" dirty="0" err="1"/>
              <a:t>네비매쉬</a:t>
            </a:r>
            <a:r>
              <a:rPr lang="ko-KR" altLang="en-US" dirty="0"/>
              <a:t> </a:t>
            </a:r>
            <a:r>
              <a:rPr lang="ko-KR" altLang="en-US" dirty="0" err="1"/>
              <a:t>길찾기</a:t>
            </a:r>
            <a:r>
              <a:rPr lang="ko-KR" altLang="en-US" dirty="0"/>
              <a:t> 알고리즘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3D </a:t>
            </a:r>
            <a:r>
              <a:rPr lang="ko-KR" altLang="en-US" dirty="0" err="1"/>
              <a:t>할줄</a:t>
            </a:r>
            <a:r>
              <a:rPr lang="ko-KR" altLang="en-US" dirty="0"/>
              <a:t> 안다고 </a:t>
            </a:r>
            <a:r>
              <a:rPr lang="ko-KR" altLang="en-US" dirty="0" err="1"/>
              <a:t>매쉬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개를 띄워</a:t>
            </a:r>
            <a:r>
              <a:rPr lang="en-US" altLang="ko-KR" dirty="0"/>
              <a:t> </a:t>
            </a:r>
            <a:r>
              <a:rPr lang="ko-KR" altLang="en-US" dirty="0"/>
              <a:t>게임 회사에서 </a:t>
            </a:r>
            <a:r>
              <a:rPr lang="ko-KR" altLang="en-US" dirty="0" err="1"/>
              <a:t>원하는건</a:t>
            </a:r>
            <a:r>
              <a:rPr lang="ko-KR" altLang="en-US" dirty="0"/>
              <a:t> 그걸 </a:t>
            </a:r>
            <a:r>
              <a:rPr lang="en-US" altLang="ko-KR" dirty="0"/>
              <a:t>100</a:t>
            </a:r>
            <a:r>
              <a:rPr lang="ko-KR" altLang="en-US" dirty="0"/>
              <a:t>개</a:t>
            </a:r>
            <a:r>
              <a:rPr lang="en-US" altLang="ko-KR" dirty="0"/>
              <a:t> </a:t>
            </a:r>
            <a:r>
              <a:rPr lang="ko-KR" altLang="en-US" dirty="0"/>
              <a:t>띄우면서도 </a:t>
            </a:r>
            <a:r>
              <a:rPr lang="ko-KR" altLang="en-US" dirty="0" err="1"/>
              <a:t>빠른것도</a:t>
            </a:r>
            <a:r>
              <a:rPr lang="ko-KR" altLang="en-US" dirty="0"/>
              <a:t> </a:t>
            </a:r>
            <a:r>
              <a:rPr lang="ko-KR" altLang="en-US" dirty="0" err="1"/>
              <a:t>빠른것이고</a:t>
            </a:r>
            <a:br>
              <a:rPr lang="en-US" altLang="ko-KR" dirty="0"/>
            </a:br>
            <a:r>
              <a:rPr lang="ko-KR" altLang="en-US" dirty="0"/>
              <a:t>그녀석들이 상호작용하면서 </a:t>
            </a:r>
            <a:r>
              <a:rPr lang="ko-KR" altLang="en-US" dirty="0" err="1"/>
              <a:t>움직였을때</a:t>
            </a:r>
            <a:r>
              <a:rPr lang="ko-KR" altLang="en-US" dirty="0"/>
              <a:t> 터지지도 </a:t>
            </a:r>
            <a:r>
              <a:rPr lang="ko-KR" altLang="en-US" dirty="0" err="1"/>
              <a:t>않는걸</a:t>
            </a:r>
            <a:r>
              <a:rPr lang="ko-KR" altLang="en-US" dirty="0"/>
              <a:t> 원합니다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다른 사람이 자신의 그 코드를 사용해서 뭔가를 </a:t>
            </a:r>
            <a:r>
              <a:rPr lang="ko-KR" altLang="en-US" dirty="0" err="1"/>
              <a:t>만들어본적이</a:t>
            </a:r>
            <a:r>
              <a:rPr lang="ko-KR" altLang="en-US" dirty="0"/>
              <a:t> 없어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에러가 겪어 본적이 많이 없다</a:t>
            </a:r>
            <a:r>
              <a:rPr lang="en-US" altLang="ko-KR" dirty="0"/>
              <a:t>. =&gt; </a:t>
            </a:r>
            <a:r>
              <a:rPr lang="ko-KR" altLang="en-US" dirty="0"/>
              <a:t>필연적으로 이론이든 </a:t>
            </a:r>
            <a:r>
              <a:rPr lang="ko-KR" altLang="en-US" dirty="0" err="1"/>
              <a:t>코드든</a:t>
            </a:r>
            <a:r>
              <a:rPr lang="ko-KR" altLang="en-US" dirty="0"/>
              <a:t> 빈틈이 생깁니다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아래</a:t>
            </a:r>
            <a:r>
              <a:rPr lang="en-US" altLang="ko-KR" dirty="0"/>
              <a:t>(</a:t>
            </a:r>
            <a:r>
              <a:rPr lang="ko-KR" altLang="en-US" dirty="0"/>
              <a:t>출력</a:t>
            </a:r>
            <a:r>
              <a:rPr lang="en-US" altLang="ko-KR" dirty="0"/>
              <a:t>)</a:t>
            </a:r>
            <a:r>
              <a:rPr lang="ko-KR" altLang="en-US" dirty="0"/>
              <a:t>를 보지 않는다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75791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B7C39E7-15CE-6494-26BD-F40FABEDD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895" y="1258450"/>
            <a:ext cx="9979980" cy="31657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6CFB79-CCC8-8B40-FAC8-C08515CDFDDD}"/>
              </a:ext>
            </a:extLst>
          </p:cNvPr>
          <p:cNvSpPr txBox="1"/>
          <p:nvPr/>
        </p:nvSpPr>
        <p:spPr>
          <a:xfrm>
            <a:off x="729672" y="448025"/>
            <a:ext cx="90146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디버깅 </a:t>
            </a:r>
            <a:r>
              <a:rPr lang="en-US" altLang="ko-KR" dirty="0"/>
              <a:t>1</a:t>
            </a:r>
            <a:r>
              <a:rPr lang="ko-KR" altLang="en-US" dirty="0"/>
              <a:t>원칙</a:t>
            </a:r>
            <a:br>
              <a:rPr lang="en-US" altLang="ko-KR" dirty="0"/>
            </a:br>
            <a:r>
              <a:rPr lang="en-US" altLang="ko-KR" dirty="0"/>
              <a:t>F5</a:t>
            </a:r>
            <a:r>
              <a:rPr lang="ko-KR" altLang="en-US" dirty="0"/>
              <a:t>를 누르는 순간 이제 코드를 볼필요가 없다</a:t>
            </a:r>
            <a:r>
              <a:rPr lang="en-US" altLang="ko-KR" dirty="0"/>
              <a:t>. </a:t>
            </a:r>
            <a:r>
              <a:rPr lang="ko-KR" altLang="en-US" dirty="0"/>
              <a:t>출력창을 봐야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7029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847B93B-DB91-E082-F7D5-9C2B9ACA5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50" y="1653063"/>
            <a:ext cx="10336067" cy="186716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9F7834E4-AEF8-E722-856C-030E9F2B61FE}"/>
                  </a:ext>
                </a:extLst>
              </p14:cNvPr>
              <p14:cNvContentPartPr/>
              <p14:nvPr/>
            </p14:nvContentPartPr>
            <p14:xfrm>
              <a:off x="4897583" y="2445480"/>
              <a:ext cx="765000" cy="39024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9F7834E4-AEF8-E722-856C-030E9F2B61F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91463" y="2439360"/>
                <a:ext cx="777240" cy="40248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EC8562A-9420-BBD4-FBD2-03AC5A2C9AFF}"/>
              </a:ext>
            </a:extLst>
          </p:cNvPr>
          <p:cNvSpPr txBox="1"/>
          <p:nvPr/>
        </p:nvSpPr>
        <p:spPr>
          <a:xfrm>
            <a:off x="729672" y="448025"/>
            <a:ext cx="90146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경고를 무시하지 마라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일단 보였으면 없애야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1327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979492-838F-9B07-AECF-42E365EDE9B4}"/>
              </a:ext>
            </a:extLst>
          </p:cNvPr>
          <p:cNvSpPr txBox="1"/>
          <p:nvPr/>
        </p:nvSpPr>
        <p:spPr>
          <a:xfrm>
            <a:off x="729672" y="448025"/>
            <a:ext cx="90146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예외처리를 해놓고 예외처리에 로그를 띄워야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어떻게든</a:t>
            </a:r>
            <a:r>
              <a:rPr lang="ko-KR" altLang="en-US" dirty="0"/>
              <a:t> 그냥 </a:t>
            </a:r>
            <a:r>
              <a:rPr lang="en-US" altLang="ko-KR" dirty="0"/>
              <a:t>return</a:t>
            </a:r>
            <a:r>
              <a:rPr lang="ko-KR" altLang="en-US" dirty="0"/>
              <a:t>을 하거나 넘어가면 안됩니다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E64248-4386-EFAB-D17A-590F9EEBD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403" y="2235143"/>
            <a:ext cx="8849960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025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9A63292-1A3C-743E-7E35-BBB074CCC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03" y="448025"/>
            <a:ext cx="6496957" cy="32580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6EEFF6-CBB2-3605-FB54-DEED4C2A6E94}"/>
              </a:ext>
            </a:extLst>
          </p:cNvPr>
          <p:cNvSpPr txBox="1"/>
          <p:nvPr/>
        </p:nvSpPr>
        <p:spPr>
          <a:xfrm>
            <a:off x="7158182" y="448025"/>
            <a:ext cx="482138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대표적으로 </a:t>
            </a:r>
            <a:r>
              <a:rPr lang="en-US" altLang="ko-KR" dirty="0"/>
              <a:t>assert</a:t>
            </a:r>
            <a:r>
              <a:rPr lang="ko-KR" altLang="en-US" dirty="0"/>
              <a:t>를 통해서 프로그램을 파괴해버리는 것을 추천한다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이창이</a:t>
            </a:r>
            <a:r>
              <a:rPr lang="ko-KR" altLang="en-US" dirty="0"/>
              <a:t> 뜨면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제발 </a:t>
            </a:r>
            <a:r>
              <a:rPr lang="en-US" altLang="ko-KR" dirty="0"/>
              <a:t>(</a:t>
            </a:r>
            <a:r>
              <a:rPr lang="ko-KR" altLang="en-US" dirty="0"/>
              <a:t>다시시도</a:t>
            </a:r>
            <a:r>
              <a:rPr lang="en-US" altLang="ko-KR" dirty="0"/>
              <a:t>)</a:t>
            </a:r>
            <a:r>
              <a:rPr lang="ko-KR" altLang="en-US" dirty="0"/>
              <a:t>를 해주세요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그래야 거기에서 정지합니다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BF17851-BB07-A8B7-8A57-6E0C28DD9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122" y="4024312"/>
            <a:ext cx="4934639" cy="328658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F689F383-45CB-9CA8-1A8C-A07E0744A9B1}"/>
                  </a:ext>
                </a:extLst>
              </p14:cNvPr>
              <p14:cNvContentPartPr/>
              <p14:nvPr/>
            </p14:nvContentPartPr>
            <p14:xfrm>
              <a:off x="3027204" y="5985404"/>
              <a:ext cx="1101960" cy="64656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F689F383-45CB-9CA8-1A8C-A07E0744A9B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21084" y="5979284"/>
                <a:ext cx="1114200" cy="65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8401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9B3889-BE1A-1D28-157B-3FF0B84C29BE}"/>
              </a:ext>
            </a:extLst>
          </p:cNvPr>
          <p:cNvSpPr txBox="1"/>
          <p:nvPr/>
        </p:nvSpPr>
        <p:spPr>
          <a:xfrm>
            <a:off x="378691" y="4419661"/>
            <a:ext cx="9661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대부분 메시지 박스를 통해서 에러를 알려줄 겁니다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F41BA72-0B9B-88C5-0F42-069D54360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452" y="448025"/>
            <a:ext cx="8783276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371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66E92D0-AEEB-7267-768C-BF2D43A90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49" y="887256"/>
            <a:ext cx="8716591" cy="223868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FDC5C1A-A331-23CF-105D-34FF77A78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005" y="3609996"/>
            <a:ext cx="8636807" cy="253218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884B188E-DB29-28A4-9335-DF048A1E1B58}"/>
                  </a:ext>
                </a:extLst>
              </p14:cNvPr>
              <p14:cNvContentPartPr/>
              <p14:nvPr/>
            </p14:nvContentPartPr>
            <p14:xfrm>
              <a:off x="1096524" y="5180589"/>
              <a:ext cx="2063520" cy="43596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884B188E-DB29-28A4-9335-DF048A1E1B5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90404" y="5174469"/>
                <a:ext cx="2075760" cy="44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8048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A456E7-4FBE-9C1F-B61E-6CCBA1A2C2FA}"/>
              </a:ext>
            </a:extLst>
          </p:cNvPr>
          <p:cNvSpPr txBox="1"/>
          <p:nvPr/>
        </p:nvSpPr>
        <p:spPr>
          <a:xfrm>
            <a:off x="471055" y="448025"/>
            <a:ext cx="11508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F5</a:t>
            </a:r>
            <a:r>
              <a:rPr lang="ko-KR" altLang="en-US" dirty="0"/>
              <a:t>를 누르고 나서 </a:t>
            </a:r>
            <a:r>
              <a:rPr lang="ko-KR" altLang="en-US" dirty="0" err="1"/>
              <a:t>호출스택이</a:t>
            </a:r>
            <a:r>
              <a:rPr lang="ko-KR" altLang="en-US" dirty="0"/>
              <a:t> 보이지 않는다면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47CC8FE-F80F-CE01-9EB2-2B5A61DB8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99" y="1167969"/>
            <a:ext cx="7249537" cy="617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764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212</Words>
  <Application>Microsoft Office PowerPoint</Application>
  <PresentationFormat>와이드스크린</PresentationFormat>
  <Paragraphs>36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chcjsdud 조해근</dc:creator>
  <cp:lastModifiedBy>chcjsdud 조해근</cp:lastModifiedBy>
  <cp:revision>153</cp:revision>
  <dcterms:created xsi:type="dcterms:W3CDTF">2024-09-09T01:19:44Z</dcterms:created>
  <dcterms:modified xsi:type="dcterms:W3CDTF">2024-09-26T07:29:16Z</dcterms:modified>
</cp:coreProperties>
</file>