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2"/>
  </p:notesMasterIdLst>
  <p:handoutMasterIdLst>
    <p:handoutMasterId r:id="rId43"/>
  </p:handoutMasterIdLst>
  <p:sldIdLst>
    <p:sldId id="328" r:id="rId2"/>
    <p:sldId id="329" r:id="rId3"/>
    <p:sldId id="330" r:id="rId4"/>
    <p:sldId id="352" r:id="rId5"/>
    <p:sldId id="370" r:id="rId6"/>
    <p:sldId id="371" r:id="rId7"/>
    <p:sldId id="373" r:id="rId8"/>
    <p:sldId id="372" r:id="rId9"/>
    <p:sldId id="369" r:id="rId10"/>
    <p:sldId id="374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75" r:id="rId38"/>
    <p:sldId id="402" r:id="rId39"/>
    <p:sldId id="403" r:id="rId40"/>
    <p:sldId id="25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데이터형의</a:t>
            </a:r>
            <a:r>
              <a:rPr lang="ko-KR" altLang="en-US" dirty="0"/>
              <a:t> 강제 형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2" y="1988840"/>
            <a:ext cx="3682465" cy="373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23" y="1998366"/>
            <a:ext cx="3760630" cy="372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연산자와 증감 연산자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1" y="1553216"/>
            <a:ext cx="8186920" cy="364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15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9222" name="Picture 6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3" y="860785"/>
            <a:ext cx="8169971" cy="454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9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</a:t>
            </a:r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a</a:t>
            </a:r>
            <a:r>
              <a:rPr lang="en-US" altLang="ko-KR" dirty="0"/>
              <a:t>++(</a:t>
            </a:r>
            <a:r>
              <a:rPr lang="ko-KR" altLang="en-US" dirty="0" err="1"/>
              <a:t>후치</a:t>
            </a:r>
            <a:r>
              <a:rPr lang="ko-KR" altLang="en-US" dirty="0"/>
              <a:t> 증가 연산자</a:t>
            </a:r>
            <a:r>
              <a:rPr lang="en-US" altLang="ko-KR" dirty="0"/>
              <a:t>) : a</a:t>
            </a:r>
            <a:r>
              <a:rPr lang="ko-KR" altLang="en-US" dirty="0"/>
              <a:t>가 있고</a:t>
            </a:r>
            <a:r>
              <a:rPr lang="en-US" altLang="ko-KR" dirty="0"/>
              <a:t>, a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++</a:t>
            </a:r>
            <a:r>
              <a:rPr lang="en-US" altLang="ko-KR" dirty="0"/>
              <a:t>a(</a:t>
            </a:r>
            <a:r>
              <a:rPr lang="ko-KR" altLang="en-US" dirty="0"/>
              <a:t>전치 증가 연산자</a:t>
            </a:r>
            <a:r>
              <a:rPr lang="en-US" altLang="ko-KR" dirty="0"/>
              <a:t>) : a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증가시키고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57" y="760056"/>
            <a:ext cx="4230470" cy="43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53725"/>
            <a:ext cx="2091693" cy="238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8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" y="844541"/>
            <a:ext cx="8325925" cy="493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63715"/>
            <a:ext cx="2052379" cy="178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6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8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TIP : ++</a:t>
            </a:r>
            <a:r>
              <a:rPr lang="en-US" altLang="ko-KR" dirty="0"/>
              <a:t>a</a:t>
            </a:r>
            <a:r>
              <a:rPr lang="ko-KR" altLang="en-US" dirty="0"/>
              <a:t>를 전치 증가 연산자</a:t>
            </a:r>
            <a:r>
              <a:rPr lang="en-US" altLang="ko-KR" dirty="0"/>
              <a:t>, --a</a:t>
            </a:r>
            <a:r>
              <a:rPr lang="ko-KR" altLang="en-US" dirty="0"/>
              <a:t>를 전치 감소 연산자</a:t>
            </a:r>
            <a:r>
              <a:rPr lang="en-US" altLang="ko-KR" dirty="0"/>
              <a:t>, a++</a:t>
            </a:r>
            <a:r>
              <a:rPr lang="ko-KR" altLang="en-US" dirty="0"/>
              <a:t>를 </a:t>
            </a:r>
            <a:r>
              <a:rPr lang="ko-KR" altLang="en-US" dirty="0" err="1"/>
              <a:t>후치</a:t>
            </a:r>
            <a:r>
              <a:rPr lang="ko-KR" altLang="en-US" dirty="0"/>
              <a:t> 증가 연산자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a-</a:t>
            </a:r>
            <a:r>
              <a:rPr lang="en-US" altLang="ko-KR" dirty="0"/>
              <a:t>-</a:t>
            </a:r>
            <a:r>
              <a:rPr lang="ko-KR" altLang="en-US" dirty="0"/>
              <a:t>를 </a:t>
            </a:r>
            <a:r>
              <a:rPr lang="ko-KR" altLang="en-US" dirty="0" err="1"/>
              <a:t>후치</a:t>
            </a:r>
            <a:r>
              <a:rPr lang="ko-KR" altLang="en-US" dirty="0"/>
              <a:t> 감소 연산자라고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86066"/>
            <a:ext cx="7940702" cy="18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2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관계 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값을 비교하는 관계 연산자의 결과는 항상 </a:t>
            </a:r>
            <a:r>
              <a:rPr lang="ko-KR" altLang="en-US" dirty="0" smtClean="0"/>
              <a:t>참</a:t>
            </a:r>
            <a:r>
              <a:rPr lang="en-US" altLang="ko-KR" dirty="0"/>
              <a:t>(</a:t>
            </a:r>
            <a:r>
              <a:rPr lang="en-US" altLang="ko-KR" dirty="0" smtClean="0"/>
              <a:t>true)</a:t>
            </a:r>
            <a:r>
              <a:rPr lang="ko-KR" altLang="en-US" dirty="0" smtClean="0"/>
              <a:t>이나 거짓</a:t>
            </a:r>
            <a:r>
              <a:rPr lang="en-US" altLang="ko-KR" dirty="0"/>
              <a:t>(false)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826581"/>
            <a:ext cx="2551255" cy="117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254742"/>
            <a:ext cx="6393602" cy="315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0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773705"/>
            <a:ext cx="7863104" cy="526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6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관</a:t>
            </a:r>
            <a:r>
              <a:rPr lang="ko-KR" altLang="en-US" dirty="0"/>
              <a:t>계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12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0" y="683371"/>
            <a:ext cx="2520280" cy="276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55" y="3744035"/>
            <a:ext cx="5342441" cy="287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3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ko-KR" altLang="en-US" dirty="0"/>
              <a:t>두 가지 이상의 조건을 표현하는 경우에는 논리 연산자를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88840"/>
            <a:ext cx="7592672" cy="176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924055"/>
            <a:ext cx="5038455" cy="216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2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01332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endParaRPr lang="en-US" altLang="ko-KR" sz="6600" b="1" spc="-3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2985607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산술 연산자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관계 연산자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논리 연산자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 연산자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 lvl="0"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연산자 우선순위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3" y="787354"/>
            <a:ext cx="7991366" cy="178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6" y="2640680"/>
            <a:ext cx="7920880" cy="172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6" y="4403996"/>
            <a:ext cx="7859462" cy="169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7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1" y="955190"/>
            <a:ext cx="7947738" cy="50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50" y="760386"/>
            <a:ext cx="1710190" cy="174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pPr lvl="1"/>
            <a:r>
              <a:rPr lang="ko-KR" altLang="en-US" dirty="0"/>
              <a:t>정수나 문자 등을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자리의 비트끼리 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1" y="2140787"/>
            <a:ext cx="7914747" cy="307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0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논리곱 연산자 </a:t>
            </a:r>
            <a:r>
              <a:rPr lang="en-US" altLang="ko-KR" dirty="0" smtClean="0"/>
              <a:t>&amp;</a:t>
            </a:r>
          </a:p>
          <a:p>
            <a:pPr lvl="1"/>
            <a:r>
              <a:rPr lang="en-US" altLang="ko-KR" dirty="0"/>
              <a:t>‘10 &amp; 7’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/>
              <a:t>          </a:t>
            </a:r>
            <a:r>
              <a:rPr lang="en-US" altLang="ko-KR" dirty="0" smtClean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비트마다 </a:t>
            </a:r>
            <a:r>
              <a:rPr lang="en-US" altLang="ko-KR" dirty="0"/>
              <a:t>AND </a:t>
            </a:r>
            <a:r>
              <a:rPr lang="ko-KR" altLang="en-US" dirty="0" smtClean="0"/>
              <a:t>연산을 수행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2</a:t>
            </a:r>
            <a:r>
              <a:rPr lang="ko-KR" altLang="en-US" dirty="0"/>
              <a:t>진수로는 </a:t>
            </a:r>
            <a:r>
              <a:rPr lang="en-US" altLang="ko-KR" dirty="0"/>
              <a:t>00102, 10</a:t>
            </a:r>
            <a:r>
              <a:rPr lang="ko-KR" altLang="en-US" dirty="0" smtClean="0"/>
              <a:t>진수로는 </a:t>
            </a:r>
            <a:r>
              <a:rPr lang="en-US" altLang="ko-KR" dirty="0" smtClean="0"/>
              <a:t>2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2843935"/>
            <a:ext cx="8029047" cy="270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4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1" y="839830"/>
            <a:ext cx="8179628" cy="323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6" y="4117724"/>
            <a:ext cx="8145905" cy="204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44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논리합 연산자 </a:t>
            </a:r>
            <a:r>
              <a:rPr lang="en-US" altLang="ko-KR" dirty="0" smtClean="0"/>
              <a:t>|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10 | 7</a:t>
            </a:r>
            <a:r>
              <a:rPr lang="en-US" altLang="ko-KR" dirty="0" smtClean="0"/>
              <a:t>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비트 논리합의 결과는 </a:t>
            </a:r>
            <a:r>
              <a:rPr lang="en-US" altLang="ko-KR" dirty="0"/>
              <a:t>1111</a:t>
            </a:r>
            <a:r>
              <a:rPr lang="en-US" altLang="ko-KR" baseline="-25000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 smtClean="0"/>
              <a:t>15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923245"/>
            <a:ext cx="8112152" cy="281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89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3" y="834307"/>
            <a:ext cx="8213924" cy="33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6" y="4211795"/>
            <a:ext cx="8055894" cy="19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79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배타적 논리합 연산자 </a:t>
            </a:r>
            <a:r>
              <a:rPr lang="en-US" altLang="ko-KR" dirty="0" smtClean="0"/>
              <a:t>^</a:t>
            </a:r>
          </a:p>
          <a:p>
            <a:pPr lvl="1"/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1^1</a:t>
            </a:r>
            <a:r>
              <a:rPr lang="ko-KR" altLang="en-US" dirty="0"/>
              <a:t>이나 </a:t>
            </a:r>
            <a:r>
              <a:rPr lang="en-US" altLang="ko-KR" dirty="0"/>
              <a:t>0^0</a:t>
            </a:r>
            <a:r>
              <a:rPr lang="ko-KR" altLang="en-US" dirty="0"/>
              <a:t>이면 결과가 거짓</a:t>
            </a:r>
            <a:r>
              <a:rPr lang="en-US" altLang="ko-KR" dirty="0"/>
              <a:t>(0)</a:t>
            </a:r>
            <a:r>
              <a:rPr lang="ko-KR" altLang="en-US" dirty="0"/>
              <a:t>이고</a:t>
            </a:r>
            <a:r>
              <a:rPr lang="en-US" altLang="ko-KR" dirty="0"/>
              <a:t>, 1^0</a:t>
            </a:r>
            <a:r>
              <a:rPr lang="ko-KR" altLang="en-US" dirty="0"/>
              <a:t>이나 </a:t>
            </a:r>
            <a:r>
              <a:rPr lang="en-US" altLang="ko-KR" dirty="0"/>
              <a:t>0^1</a:t>
            </a:r>
            <a:r>
              <a:rPr lang="ko-KR" altLang="en-US" dirty="0"/>
              <a:t>이면 결과가 참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10^7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비트 </a:t>
            </a:r>
            <a:r>
              <a:rPr lang="ko-KR" altLang="en-US" dirty="0"/>
              <a:t>배타적 논리합 결과는 </a:t>
            </a:r>
            <a:r>
              <a:rPr lang="en-US" altLang="ko-KR" dirty="0"/>
              <a:t>1101</a:t>
            </a:r>
            <a:r>
              <a:rPr lang="en-US" altLang="ko-KR" baseline="-25000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 smtClean="0"/>
              <a:t>13</a:t>
            </a:r>
          </a:p>
          <a:p>
            <a:pPr lvl="1"/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0" y="2517848"/>
            <a:ext cx="7810946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70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2" y="768180"/>
            <a:ext cx="7923569" cy="337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83" y="4178973"/>
            <a:ext cx="7740860" cy="215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1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683695"/>
            <a:ext cx="7428118" cy="350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4" y="4207733"/>
            <a:ext cx="7489942" cy="236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90" y="683695"/>
            <a:ext cx="1368868" cy="188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3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 연산자를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이 장에서는 산술 연산자를 비롯해 증감 연산자</a:t>
            </a:r>
            <a:r>
              <a:rPr lang="en-US" altLang="ko-KR" dirty="0"/>
              <a:t>, </a:t>
            </a:r>
            <a:r>
              <a:rPr lang="ko-KR" altLang="en-US" dirty="0"/>
              <a:t>관계 연산자</a:t>
            </a:r>
            <a:r>
              <a:rPr lang="en-US" altLang="ko-KR" dirty="0"/>
              <a:t>, </a:t>
            </a:r>
            <a:r>
              <a:rPr lang="ko-KR" altLang="en-US" dirty="0"/>
              <a:t>논리 연산자</a:t>
            </a:r>
            <a:r>
              <a:rPr lang="en-US" altLang="ko-KR" dirty="0"/>
              <a:t>, </a:t>
            </a:r>
            <a:r>
              <a:rPr lang="ko-KR" altLang="en-US" dirty="0"/>
              <a:t>비트 연산자를 살펴볼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6" y="1493785"/>
            <a:ext cx="57721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95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행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93785"/>
            <a:ext cx="5410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180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부정 연산자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ko-KR" altLang="en-US" dirty="0" smtClean="0"/>
              <a:t>반대로 </a:t>
            </a:r>
            <a:r>
              <a:rPr lang="ko-KR" altLang="en-US" dirty="0"/>
              <a:t>만드는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바꾸고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바</a:t>
            </a:r>
            <a:r>
              <a:rPr lang="ko-KR" altLang="en-US" dirty="0"/>
              <a:t>꿈</a:t>
            </a:r>
            <a:r>
              <a:rPr lang="en-US" altLang="ko-KR" dirty="0" smtClean="0"/>
              <a:t>. </a:t>
            </a:r>
            <a:r>
              <a:rPr lang="ko-KR" altLang="en-US" dirty="0"/>
              <a:t>이렇게 반전된 값을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smtClean="0"/>
              <a:t>보수라 하며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비트 </a:t>
            </a:r>
            <a:r>
              <a:rPr lang="ko-KR" altLang="en-US" dirty="0"/>
              <a:t>부정 연산자는 해당 값의 음수</a:t>
            </a:r>
            <a:r>
              <a:rPr lang="en-US" altLang="ko-KR" dirty="0" smtClean="0"/>
              <a:t>(-)</a:t>
            </a:r>
            <a:r>
              <a:rPr lang="ko-KR" altLang="en-US" dirty="0" smtClean="0"/>
              <a:t>값을 </a:t>
            </a:r>
            <a:r>
              <a:rPr lang="ko-KR" altLang="en-US" dirty="0"/>
              <a:t>찾고자 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75" y="2582027"/>
            <a:ext cx="6766042" cy="310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85" y="4840550"/>
            <a:ext cx="1566632" cy="169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2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왼쪽 </a:t>
            </a:r>
            <a:r>
              <a:rPr lang="ko-KR" altLang="en-US" dirty="0" smtClean="0"/>
              <a:t>시프트 </a:t>
            </a:r>
            <a:r>
              <a:rPr lang="ko-KR" altLang="en-US" dirty="0"/>
              <a:t>연산자 </a:t>
            </a:r>
            <a:r>
              <a:rPr lang="en-US" altLang="ko-KR" dirty="0" smtClean="0"/>
              <a:t>&lt;&lt;</a:t>
            </a:r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왼쪽으로 시프트</a:t>
            </a:r>
            <a:r>
              <a:rPr lang="en-US" altLang="ko-KR" dirty="0"/>
              <a:t>(shift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을 왼쪽으로 두 칸 시프트 연산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3" y="2331171"/>
            <a:ext cx="7349920" cy="380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8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792214"/>
            <a:ext cx="8010955" cy="342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" y="4243151"/>
            <a:ext cx="7802280" cy="186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2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오른쪽 시프트 연산자 </a:t>
            </a:r>
            <a:r>
              <a:rPr lang="en-US" altLang="ko-KR" dirty="0" smtClean="0"/>
              <a:t>&gt;&gt;</a:t>
            </a:r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오른쪽으로 </a:t>
            </a:r>
            <a:r>
              <a:rPr lang="ko-KR" altLang="en-US" dirty="0" err="1"/>
              <a:t>시프트하는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을 오른쪽으로 두 칸 시프트 연산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93885"/>
            <a:ext cx="7280158" cy="375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34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5" y="761532"/>
            <a:ext cx="7583431" cy="357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5" y="4340357"/>
            <a:ext cx="7646547" cy="19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13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오른쪽 시프트 연산자 </a:t>
            </a:r>
            <a:r>
              <a:rPr lang="en-US" altLang="ko-KR" dirty="0"/>
              <a:t>&gt;&gt;&gt;</a:t>
            </a:r>
          </a:p>
          <a:p>
            <a:pPr lvl="1"/>
            <a:r>
              <a:rPr lang="ko-KR" altLang="en-US" dirty="0"/>
              <a:t>오른쪽 시프트 연산자</a:t>
            </a:r>
            <a:r>
              <a:rPr lang="en-US" altLang="ko-KR" dirty="0"/>
              <a:t>(&gt;&gt;)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4-25]</a:t>
            </a:r>
            <a:r>
              <a:rPr lang="ko-KR" altLang="en-US" dirty="0"/>
              <a:t>에 보듯이 가장 왼쪽의 빈칸을 부호와 동일한 비트</a:t>
            </a:r>
            <a:r>
              <a:rPr lang="en-US" altLang="ko-KR" dirty="0"/>
              <a:t>(</a:t>
            </a:r>
            <a:r>
              <a:rPr lang="ko-KR" altLang="en-US" dirty="0"/>
              <a:t>양수는 </a:t>
            </a:r>
            <a:r>
              <a:rPr lang="en-US" altLang="ko-KR" dirty="0"/>
              <a:t>0, </a:t>
            </a:r>
            <a:r>
              <a:rPr lang="ko-KR" altLang="en-US" dirty="0" smtClean="0"/>
              <a:t>음수는 </a:t>
            </a:r>
            <a:r>
              <a:rPr lang="en-US" altLang="ko-KR" dirty="0"/>
              <a:t>1)</a:t>
            </a:r>
            <a:r>
              <a:rPr lang="ko-KR" altLang="en-US" dirty="0"/>
              <a:t>로 채운다</a:t>
            </a:r>
            <a:r>
              <a:rPr lang="en-US" altLang="ko-KR" dirty="0"/>
              <a:t>. </a:t>
            </a:r>
            <a:r>
              <a:rPr lang="ko-KR" altLang="en-US" dirty="0"/>
              <a:t>그러나 논리 오른쪽 시프트 연산자</a:t>
            </a:r>
            <a:r>
              <a:rPr lang="en-US" altLang="ko-KR" dirty="0"/>
              <a:t>(&gt;&gt;&gt;)</a:t>
            </a:r>
            <a:r>
              <a:rPr lang="ko-KR" altLang="en-US" dirty="0"/>
              <a:t>는 가장 오른쪽의 빈칸을 부호와 관계없이 </a:t>
            </a:r>
            <a:r>
              <a:rPr lang="ko-KR" altLang="en-US" dirty="0" smtClean="0"/>
              <a:t>무조건 </a:t>
            </a:r>
            <a:r>
              <a:rPr lang="en-US" altLang="ko-KR" dirty="0"/>
              <a:t>0</a:t>
            </a:r>
            <a:r>
              <a:rPr lang="ko-KR" altLang="en-US" dirty="0"/>
              <a:t>으로 채우는 것이 다르다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8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9" y="992073"/>
            <a:ext cx="7102537" cy="44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60" y="1428475"/>
            <a:ext cx="6968210" cy="508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60" y="565071"/>
            <a:ext cx="1586761" cy="253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02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연산자 우선순위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8" y="896537"/>
            <a:ext cx="7918555" cy="534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기본적인 연산자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628800"/>
            <a:ext cx="8220735" cy="298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6" y="634629"/>
            <a:ext cx="6390710" cy="173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45" y="2401392"/>
            <a:ext cx="6416739" cy="40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44" y="4078244"/>
            <a:ext cx="1573409" cy="23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7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우선순위와 강제 형 변환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4" y="1458368"/>
            <a:ext cx="8158088" cy="44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97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9" y="944139"/>
            <a:ext cx="8190910" cy="396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45" y="4239090"/>
            <a:ext cx="2480322" cy="237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9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 우선순위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/>
              <a:t>덧셈과 뺄셈은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</a:t>
            </a:r>
            <a:r>
              <a:rPr lang="ko-KR" altLang="en-US" dirty="0" smtClean="0"/>
              <a:t>계산하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든 </a:t>
            </a:r>
            <a:r>
              <a:rPr lang="ko-KR" altLang="en-US" dirty="0"/>
              <a:t>결과가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. </a:t>
            </a:r>
            <a:r>
              <a:rPr lang="ko-KR" altLang="en-US" dirty="0"/>
              <a:t>괄호가 없으면 왼쪽에서 오른쪽 방향으로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     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같이 나오는 경우에는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ko-KR" altLang="en-US" dirty="0"/>
              <a:t>먼저 계산한 다음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268760"/>
            <a:ext cx="3086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104282"/>
            <a:ext cx="5762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8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괄호를 사용한 연산자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나눗셈이 함께 나와 연산자 우선순위가 혼란스러울 때는 괄호를 사용한다</a:t>
            </a:r>
            <a:r>
              <a:rPr lang="en-US" altLang="ko-KR" dirty="0"/>
              <a:t>. </a:t>
            </a:r>
            <a:r>
              <a:rPr lang="ko-KR" altLang="en-US" dirty="0"/>
              <a:t>무조건 괄호가 우선이므로 계산이 수월할 것이다</a:t>
            </a:r>
            <a:r>
              <a:rPr lang="en-US" altLang="ko-KR" dirty="0"/>
              <a:t>. </a:t>
            </a:r>
            <a:r>
              <a:rPr lang="ko-KR" altLang="en-US" dirty="0"/>
              <a:t>다음 두 가지 예는 동일한 결과를 출력하지만 두 번째가 더 나은 코딩이라고 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2900363"/>
            <a:ext cx="2562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781</Words>
  <Application>Microsoft Office PowerPoint</Application>
  <PresentationFormat>화면 슬라이드 쇼(4:3)</PresentationFormat>
  <Paragraphs>146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Section 01 산술 연산자(1)</vt:lpstr>
      <vt:lpstr>Section 01 산술 연산자(2)</vt:lpstr>
      <vt:lpstr>Section 01 산술 연산자(3)</vt:lpstr>
      <vt:lpstr>Section 01 산술 연산자(4)</vt:lpstr>
      <vt:lpstr>Section 01 산술 연산자(5)</vt:lpstr>
      <vt:lpstr>저자 한마디 </vt:lpstr>
      <vt:lpstr>Section 01 산술 연산자(6)</vt:lpstr>
      <vt:lpstr>Section 01 산술 연산자(7)</vt:lpstr>
      <vt:lpstr>Section 01 산술 연산자(8)</vt:lpstr>
      <vt:lpstr>Section 01 산술 연산자(9)</vt:lpstr>
      <vt:lpstr>Section 01 산술 연산자(10)</vt:lpstr>
      <vt:lpstr>Section 01 산술 연산자(11)</vt:lpstr>
      <vt:lpstr>Section 02 관계 연산자(1)</vt:lpstr>
      <vt:lpstr>Section 02 관계 연산자(2)</vt:lpstr>
      <vt:lpstr>Section 02 관계 연산자(3)</vt:lpstr>
      <vt:lpstr>Section 03 논리 연산자(1)</vt:lpstr>
      <vt:lpstr>Section 03 논리 연산자(2)</vt:lpstr>
      <vt:lpstr>Section 03 논리 연산자(3)</vt:lpstr>
      <vt:lpstr>Section 04 비트 연산자(1)</vt:lpstr>
      <vt:lpstr>Section 04 비트 연산자(2)</vt:lpstr>
      <vt:lpstr>Section 04 비트 연산자(3)</vt:lpstr>
      <vt:lpstr>Section 04 비트 연산자(4)</vt:lpstr>
      <vt:lpstr>Section 04 비트 연산자(5)</vt:lpstr>
      <vt:lpstr>Section 04 비트 연산자(6)</vt:lpstr>
      <vt:lpstr>Section 04 비트 연산자(7)</vt:lpstr>
      <vt:lpstr>Section 04 비트 연산자(8)</vt:lpstr>
      <vt:lpstr>Section 04 비트 연산자(9)</vt:lpstr>
      <vt:lpstr>Section 04 비트 연산자(10)</vt:lpstr>
      <vt:lpstr>Section 04 비트 연산자(11)</vt:lpstr>
      <vt:lpstr>Section 04 비트 연산자(12)</vt:lpstr>
      <vt:lpstr>Section 04 비트 연산자(13)</vt:lpstr>
      <vt:lpstr>Section 04 비트 연산자(14)</vt:lpstr>
      <vt:lpstr>Section 04 비트 연산자(15)</vt:lpstr>
      <vt:lpstr>저자 한마디 </vt:lpstr>
      <vt:lpstr>Section 04 비트 연산자(16)</vt:lpstr>
      <vt:lpstr>Section 05 연산자 우선순위(1)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204</cp:revision>
  <dcterms:created xsi:type="dcterms:W3CDTF">2012-07-23T02:34:37Z</dcterms:created>
  <dcterms:modified xsi:type="dcterms:W3CDTF">2016-02-14T13:24:20Z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