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328" r:id="rId2"/>
    <p:sldId id="329" r:id="rId3"/>
    <p:sldId id="330" r:id="rId4"/>
    <p:sldId id="352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69" r:id="rId19"/>
    <p:sldId id="383" r:id="rId20"/>
    <p:sldId id="385" r:id="rId21"/>
    <p:sldId id="386" r:id="rId22"/>
    <p:sldId id="387" r:id="rId23"/>
    <p:sldId id="388" r:id="rId24"/>
    <p:sldId id="389" r:id="rId25"/>
    <p:sldId id="390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26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70450"/>
            <a:ext cx="7236218" cy="36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29100"/>
            <a:ext cx="2025225" cy="207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06" y="3591623"/>
            <a:ext cx="3537092" cy="316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81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50" y="734226"/>
            <a:ext cx="7163796" cy="509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5" y="4392076"/>
            <a:ext cx="2026192" cy="203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62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08" y="715053"/>
            <a:ext cx="7096363" cy="8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66" y="1552438"/>
            <a:ext cx="7020780" cy="504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75" y="1038213"/>
            <a:ext cx="18192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07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 </a:t>
            </a:r>
            <a:r>
              <a:rPr lang="ko-KR" altLang="en-US" dirty="0"/>
              <a:t>문 </a:t>
            </a:r>
            <a:endParaRPr lang="en-US" altLang="ko-K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80772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47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593685"/>
            <a:ext cx="6860363" cy="186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2" y="2468619"/>
            <a:ext cx="6975775" cy="41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55" y="548680"/>
            <a:ext cx="2261697" cy="178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33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18710"/>
            <a:ext cx="8010889" cy="183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753925"/>
            <a:ext cx="7209376" cy="28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59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2" y="742348"/>
            <a:ext cx="7979533" cy="508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5" y="4709441"/>
            <a:ext cx="1628769" cy="182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3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4" y="826832"/>
            <a:ext cx="7605845" cy="509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73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간소화한 중첩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5-8]</a:t>
            </a:r>
            <a:r>
              <a:rPr lang="ko-KR" altLang="en-US" dirty="0"/>
              <a:t>의 </a:t>
            </a:r>
            <a:r>
              <a:rPr lang="en-US" altLang="ko-KR" dirty="0"/>
              <a:t>11~23</a:t>
            </a:r>
            <a:r>
              <a:rPr lang="ko-KR" altLang="en-US" dirty="0"/>
              <a:t>행은 다음과 같이 더 간결하게 표현할 수도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74" y="1943835"/>
            <a:ext cx="34480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7" y="1456084"/>
            <a:ext cx="8058169" cy="425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36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301332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053847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switch~case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4" y="818709"/>
            <a:ext cx="7753528" cy="17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3" y="2654328"/>
            <a:ext cx="7245805" cy="309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62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1" y="715052"/>
            <a:ext cx="7839264" cy="47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51" y="4282134"/>
            <a:ext cx="2432670" cy="19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28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일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문의 </a:t>
            </a:r>
            <a:r>
              <a:rPr lang="ko-KR" altLang="en-US" dirty="0" smtClean="0"/>
              <a:t>흐름도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03" y="620981"/>
            <a:ext cx="4193409" cy="566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75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5-9]</a:t>
            </a:r>
            <a:r>
              <a:rPr lang="ko-KR" altLang="en-US" dirty="0"/>
              <a:t>에서 </a:t>
            </a:r>
            <a:r>
              <a:rPr lang="en-US" altLang="ko-KR" dirty="0"/>
              <a:t>break</a:t>
            </a:r>
            <a:r>
              <a:rPr lang="ko-KR" altLang="en-US" dirty="0"/>
              <a:t>를 빼고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1" y="1313765"/>
            <a:ext cx="4429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94940"/>
            <a:ext cx="24860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87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863715"/>
            <a:ext cx="7846204" cy="3690410"/>
          </a:xfrm>
        </p:spPr>
      </p:pic>
    </p:spTree>
    <p:extLst>
      <p:ext uri="{BB962C8B-B14F-4D97-AF65-F5344CB8AC3E}">
        <p14:creationId xmlns:p14="http://schemas.microsoft.com/office/powerpoint/2010/main" val="260220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0" y="739583"/>
            <a:ext cx="7149769" cy="403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8" y="4783211"/>
            <a:ext cx="7750253" cy="148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510" y="4184869"/>
            <a:ext cx="1974760" cy="163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41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/>
              <a:t>장에서는 </a:t>
            </a:r>
            <a:r>
              <a:rPr lang="ko-KR" altLang="en-US" dirty="0" err="1"/>
              <a:t>조건문</a:t>
            </a:r>
            <a:r>
              <a:rPr lang="ko-KR" altLang="en-US" dirty="0"/>
              <a:t> 가운데 </a:t>
            </a:r>
            <a:r>
              <a:rPr lang="en-US" altLang="ko-KR" dirty="0"/>
              <a:t>if </a:t>
            </a:r>
            <a:r>
              <a:rPr lang="ko-KR" altLang="en-US" dirty="0"/>
              <a:t>문과 </a:t>
            </a:r>
            <a:r>
              <a:rPr lang="en-US" altLang="ko-KR" dirty="0"/>
              <a:t>switch </a:t>
            </a:r>
            <a:r>
              <a:rPr lang="ko-KR" altLang="en-US" dirty="0"/>
              <a:t>문에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/>
              <a:t>조건이 참일 때와 거짓일 때 각각 다른 일을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047875"/>
            <a:ext cx="56864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1" y="717648"/>
            <a:ext cx="7277056" cy="324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9" y="4090427"/>
            <a:ext cx="2472855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12" y="3446709"/>
            <a:ext cx="2734577" cy="300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6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3" y="760057"/>
            <a:ext cx="7973885" cy="415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5" y="4509120"/>
            <a:ext cx="2402564" cy="172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6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줄바꿈</a:t>
            </a:r>
            <a:r>
              <a:rPr lang="ko-KR" altLang="en-US" dirty="0" smtClean="0"/>
              <a:t> 함정 </a:t>
            </a:r>
            <a:r>
              <a:rPr lang="en-US" altLang="ko-KR" dirty="0" smtClean="0"/>
              <a:t>–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5-2]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행이 실행 된 이유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다음과 </a:t>
            </a:r>
            <a:r>
              <a:rPr lang="ko-KR" altLang="en-US" dirty="0"/>
              <a:t>같이 </a:t>
            </a:r>
            <a:r>
              <a:rPr lang="ko-KR" altLang="en-US" dirty="0" err="1"/>
              <a:t>줄바꿈을</a:t>
            </a:r>
            <a:r>
              <a:rPr lang="ko-KR" altLang="en-US" dirty="0"/>
              <a:t> 수정하여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즉 </a:t>
            </a:r>
            <a:r>
              <a:rPr lang="en-US" altLang="ko-KR" dirty="0"/>
              <a:t>5</a:t>
            </a:r>
            <a:r>
              <a:rPr lang="ko-KR" altLang="en-US" dirty="0"/>
              <a:t>행의 조건식이 거짓이므로 그 아래 문장인 </a:t>
            </a:r>
            <a:r>
              <a:rPr lang="en-US" altLang="ko-KR" dirty="0"/>
              <a:t>6</a:t>
            </a:r>
            <a:r>
              <a:rPr lang="ko-KR" altLang="en-US" dirty="0"/>
              <a:t>행만 건너뛰고 </a:t>
            </a:r>
            <a:r>
              <a:rPr lang="en-US" altLang="ko-KR" dirty="0"/>
              <a:t>7</a:t>
            </a:r>
            <a:r>
              <a:rPr lang="ko-KR" altLang="en-US" dirty="0"/>
              <a:t>행부터 </a:t>
            </a:r>
            <a:r>
              <a:rPr lang="ko-KR" altLang="en-US" dirty="0" smtClean="0"/>
              <a:t>실행함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033195"/>
            <a:ext cx="7357547" cy="170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1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7" y="773706"/>
            <a:ext cx="8014890" cy="467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69" y="4055074"/>
            <a:ext cx="19431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8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881188"/>
            <a:ext cx="6953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223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263</Words>
  <Application>Microsoft Office PowerPoint</Application>
  <PresentationFormat>화면 슬라이드 쇼(4:3)</PresentationFormat>
  <Paragraphs>51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Section 01 if 문 (1)</vt:lpstr>
      <vt:lpstr>Section 01 if 문 (2)</vt:lpstr>
      <vt:lpstr>Section 01 if 문 (3)</vt:lpstr>
      <vt:lpstr>Section 01 if 문 (4)</vt:lpstr>
      <vt:lpstr>Section 01 if 문 (5)</vt:lpstr>
      <vt:lpstr>Section 01 if 문 (6)</vt:lpstr>
      <vt:lpstr>Section 01 if 문 (7)</vt:lpstr>
      <vt:lpstr>Section 01 if 문 (8)</vt:lpstr>
      <vt:lpstr>Section 01 if 문 (9)</vt:lpstr>
      <vt:lpstr>Section 02 중첩 if 문 (1)</vt:lpstr>
      <vt:lpstr>Section 02 중첩 if 문 (2)</vt:lpstr>
      <vt:lpstr>Section 02 중첩 if 문 (3)</vt:lpstr>
      <vt:lpstr>Section 02 중첩 if 문 (4)</vt:lpstr>
      <vt:lpstr>Section 02 중첩 if 문 (5)</vt:lpstr>
      <vt:lpstr>저자 한마디 </vt:lpstr>
      <vt:lpstr>Section 03 switch~case 문(1)</vt:lpstr>
      <vt:lpstr>Section 03 switch~case 문(2)</vt:lpstr>
      <vt:lpstr>Section 03 switch~case 문(3)</vt:lpstr>
      <vt:lpstr>Section 03 switch~case 문(4)</vt:lpstr>
      <vt:lpstr>Section 03 switch~case 문(5)</vt:lpstr>
      <vt:lpstr>Section 03 switch~case 문(6)</vt:lpstr>
      <vt:lpstr>Section 03 switch~case 문(7)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194</cp:revision>
  <dcterms:created xsi:type="dcterms:W3CDTF">2012-07-23T02:34:37Z</dcterms:created>
  <dcterms:modified xsi:type="dcterms:W3CDTF">2016-02-15T15:33:51Z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