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45"/>
  </p:notesMasterIdLst>
  <p:handoutMasterIdLst>
    <p:handoutMasterId r:id="rId46"/>
  </p:handoutMasterIdLst>
  <p:sldIdLst>
    <p:sldId id="328" r:id="rId2"/>
    <p:sldId id="329" r:id="rId3"/>
    <p:sldId id="330" r:id="rId4"/>
    <p:sldId id="352" r:id="rId5"/>
    <p:sldId id="369" r:id="rId6"/>
    <p:sldId id="370" r:id="rId7"/>
    <p:sldId id="371" r:id="rId8"/>
    <p:sldId id="373" r:id="rId9"/>
    <p:sldId id="374" r:id="rId10"/>
    <p:sldId id="375" r:id="rId11"/>
    <p:sldId id="376" r:id="rId12"/>
    <p:sldId id="377" r:id="rId13"/>
    <p:sldId id="378" r:id="rId14"/>
    <p:sldId id="372" r:id="rId15"/>
    <p:sldId id="379" r:id="rId16"/>
    <p:sldId id="381" r:id="rId17"/>
    <p:sldId id="382" r:id="rId18"/>
    <p:sldId id="383" r:id="rId19"/>
    <p:sldId id="384" r:id="rId20"/>
    <p:sldId id="385" r:id="rId21"/>
    <p:sldId id="386" r:id="rId22"/>
    <p:sldId id="387" r:id="rId23"/>
    <p:sldId id="388" r:id="rId24"/>
    <p:sldId id="389" r:id="rId25"/>
    <p:sldId id="390" r:id="rId26"/>
    <p:sldId id="391" r:id="rId27"/>
    <p:sldId id="392" r:id="rId28"/>
    <p:sldId id="393" r:id="rId29"/>
    <p:sldId id="380" r:id="rId30"/>
    <p:sldId id="394" r:id="rId31"/>
    <p:sldId id="397" r:id="rId32"/>
    <p:sldId id="398" r:id="rId33"/>
    <p:sldId id="395" r:id="rId34"/>
    <p:sldId id="399" r:id="rId35"/>
    <p:sldId id="400" r:id="rId36"/>
    <p:sldId id="401" r:id="rId37"/>
    <p:sldId id="402" r:id="rId38"/>
    <p:sldId id="403" r:id="rId39"/>
    <p:sldId id="404" r:id="rId40"/>
    <p:sldId id="405" r:id="rId41"/>
    <p:sldId id="406" r:id="rId42"/>
    <p:sldId id="407" r:id="rId43"/>
    <p:sldId id="258" r:id="rId4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1" autoAdjust="0"/>
    <p:restoredTop sz="90899" autoAdjust="0"/>
  </p:normalViewPr>
  <p:slideViewPr>
    <p:cSldViewPr>
      <p:cViewPr varScale="1">
        <p:scale>
          <a:sx n="70" d="100"/>
          <a:sy n="70" d="100"/>
        </p:scale>
        <p:origin x="-120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2016-02-16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2016-02-16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907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>
            <a:spLocks noChangeArrowheads="1"/>
          </p:cNvSpPr>
          <p:nvPr userDrawn="1"/>
        </p:nvSpPr>
        <p:spPr bwMode="auto">
          <a:xfrm>
            <a:off x="612453" y="981075"/>
            <a:ext cx="7991475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ko-KR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IT </a:t>
            </a:r>
            <a:r>
              <a:rPr lang="en-US" altLang="ko-KR" sz="1600" b="1" dirty="0" err="1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CookBook</a:t>
            </a:r>
            <a:r>
              <a:rPr lang="en-US" altLang="ko-KR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, GOOD JAVA</a:t>
            </a:r>
          </a:p>
        </p:txBody>
      </p:sp>
      <p:sp>
        <p:nvSpPr>
          <p:cNvPr id="7" name="TextBox 7"/>
          <p:cNvSpPr txBox="1"/>
          <p:nvPr userDrawn="1"/>
        </p:nvSpPr>
        <p:spPr>
          <a:xfrm>
            <a:off x="612453" y="1700213"/>
            <a:ext cx="7655247" cy="1649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[</a:t>
            </a:r>
            <a:r>
              <a:rPr lang="ko-KR" altLang="en-US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강의교안 이용 안내</a:t>
            </a: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본 강의교안의 저작권은 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우재남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과 </a:t>
            </a:r>
            <a:r>
              <a:rPr lang="ko-KR" altLang="en-US" sz="1400" b="1" spc="-100" dirty="0" err="1" smtClean="0">
                <a:solidFill>
                  <a:prstClr val="black"/>
                </a:solidFill>
              </a:rPr>
              <a:t>한빛아카데미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㈜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에 있습니다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</a:t>
            </a: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이 자료는 강의 보조자료로 제공되는 것으로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, 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학생들에게 배포되어서는 안 됩니다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 </a:t>
            </a:r>
            <a:endParaRPr lang="ko-KR" altLang="en-US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>
              <a:solidFill>
                <a:prstClr val="black"/>
              </a:solidFill>
            </a:endParaRPr>
          </a:p>
        </p:txBody>
      </p:sp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27" y="5928484"/>
            <a:ext cx="1591200" cy="24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6240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4" cy="6866316"/>
            <a:chOff x="250985" y="267478"/>
            <a:chExt cx="9148832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481346" y="267478"/>
              <a:ext cx="5918471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5370" y="2766932"/>
            <a:ext cx="2009570" cy="2000212"/>
          </a:xfrm>
          <a:prstGeom prst="rect">
            <a:avLst/>
          </a:prstGeom>
          <a:ln>
            <a:noFill/>
          </a:ln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31540" y="5398527"/>
            <a:ext cx="2572618" cy="381033"/>
          </a:xfrm>
          <a:prstGeom prst="rect">
            <a:avLst/>
          </a:prstGeom>
          <a:ln>
            <a:noFill/>
          </a:ln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445019" y="5104340"/>
            <a:ext cx="2472769" cy="20337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/43</a:t>
            </a:r>
            <a:endParaRPr lang="en-US" altLang="ko-KR" sz="12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smtClean="0"/>
              <a:t>절제목</a:t>
            </a:r>
            <a:endParaRPr lang="en-US" altLang="ko-KR" noProof="0" dirty="0" smtClean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83781" y="3093682"/>
            <a:ext cx="815497" cy="1149891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43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노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bg2">
              <a:lumMod val="9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43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mtClean="0"/>
              <a:t>NOTE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309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2016-02-16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95" r:id="rId2"/>
    <p:sldLayoutId id="2147483712" r:id="rId3"/>
    <p:sldLayoutId id="2147483696" r:id="rId4"/>
    <p:sldLayoutId id="2147483692" r:id="rId5"/>
    <p:sldLayoutId id="2147483713" r:id="rId6"/>
    <p:sldLayoutId id="2147483681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28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단순 </a:t>
            </a:r>
            <a:r>
              <a:rPr lang="en-US" altLang="ko-KR" dirty="0"/>
              <a:t>for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21" y="812801"/>
            <a:ext cx="6288366" cy="5063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6183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단순 </a:t>
            </a:r>
            <a:r>
              <a:rPr lang="en-US" altLang="ko-KR" dirty="0"/>
              <a:t>for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제</a:t>
            </a:r>
            <a:r>
              <a:rPr lang="en-US" altLang="ko-KR" dirty="0"/>
              <a:t>1</a:t>
            </a:r>
            <a:r>
              <a:rPr lang="ko-KR" altLang="en-US" dirty="0"/>
              <a:t>회 </a:t>
            </a:r>
            <a:r>
              <a:rPr lang="en-US" altLang="ko-KR" dirty="0"/>
              <a:t>: ❶ </a:t>
            </a:r>
            <a:r>
              <a:rPr lang="ko-KR" altLang="en-US" dirty="0" err="1"/>
              <a:t>초깃값을</a:t>
            </a:r>
            <a:r>
              <a:rPr lang="ko-KR" altLang="en-US" dirty="0"/>
              <a:t> 수행한다</a:t>
            </a:r>
            <a:r>
              <a:rPr lang="en-US" altLang="ko-KR" dirty="0"/>
              <a:t>(</a:t>
            </a:r>
            <a:r>
              <a:rPr lang="ko-KR" altLang="en-US" dirty="0"/>
              <a:t>현재 </a:t>
            </a:r>
            <a:r>
              <a:rPr lang="en-US" altLang="ko-KR" dirty="0" err="1"/>
              <a:t>i</a:t>
            </a:r>
            <a:r>
              <a:rPr lang="en-US" altLang="ko-KR" dirty="0"/>
              <a:t>=0).</a:t>
            </a:r>
          </a:p>
          <a:p>
            <a:pPr lvl="1"/>
            <a:r>
              <a:rPr lang="ko-KR" altLang="en-US" dirty="0"/>
              <a:t>제</a:t>
            </a:r>
            <a:r>
              <a:rPr lang="en-US" altLang="ko-KR" dirty="0"/>
              <a:t>2</a:t>
            </a:r>
            <a:r>
              <a:rPr lang="ko-KR" altLang="en-US" dirty="0"/>
              <a:t>회 </a:t>
            </a:r>
            <a:r>
              <a:rPr lang="en-US" altLang="ko-KR" dirty="0"/>
              <a:t>: ❷ </a:t>
            </a:r>
            <a:r>
              <a:rPr lang="ko-KR" altLang="en-US" dirty="0" err="1"/>
              <a:t>조건식을</a:t>
            </a:r>
            <a:r>
              <a:rPr lang="ko-KR" altLang="en-US" dirty="0"/>
              <a:t> 확인한다</a:t>
            </a:r>
            <a:r>
              <a:rPr lang="en-US" altLang="ko-KR" dirty="0"/>
              <a:t>. </a:t>
            </a:r>
            <a:r>
              <a:rPr lang="ko-KR" altLang="en-US" dirty="0"/>
              <a:t>현재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값이 </a:t>
            </a:r>
            <a:r>
              <a:rPr lang="en-US" altLang="ko-KR" dirty="0"/>
              <a:t>0</a:t>
            </a:r>
            <a:r>
              <a:rPr lang="ko-KR" altLang="en-US" dirty="0"/>
              <a:t>이므로 </a:t>
            </a:r>
            <a:r>
              <a:rPr lang="en-US" altLang="ko-KR" dirty="0" err="1"/>
              <a:t>i</a:t>
            </a:r>
            <a:r>
              <a:rPr lang="en-US" altLang="ko-KR" dirty="0"/>
              <a:t>&lt;3</a:t>
            </a:r>
            <a:r>
              <a:rPr lang="ko-KR" altLang="en-US" dirty="0"/>
              <a:t>는 참이다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제</a:t>
            </a:r>
            <a:r>
              <a:rPr lang="en-US" altLang="ko-KR" dirty="0"/>
              <a:t>3</a:t>
            </a:r>
            <a:r>
              <a:rPr lang="ko-KR" altLang="en-US" dirty="0"/>
              <a:t>회 </a:t>
            </a:r>
            <a:r>
              <a:rPr lang="en-US" altLang="ko-KR" dirty="0"/>
              <a:t>: ❸ </a:t>
            </a:r>
            <a:r>
              <a:rPr lang="en-US" altLang="ko-KR" dirty="0" err="1"/>
              <a:t>System.out.printf</a:t>
            </a:r>
            <a:r>
              <a:rPr lang="en-US" altLang="ko-KR" dirty="0"/>
              <a:t> </a:t>
            </a:r>
            <a:r>
              <a:rPr lang="ko-KR" altLang="en-US" dirty="0"/>
              <a:t>문을 수행한다</a:t>
            </a:r>
            <a:r>
              <a:rPr lang="en-US" altLang="ko-KR" dirty="0"/>
              <a:t>(‘</a:t>
            </a:r>
            <a:r>
              <a:rPr lang="ko-KR" altLang="en-US" dirty="0"/>
              <a:t>안녕하세요</a:t>
            </a:r>
            <a:r>
              <a:rPr lang="en-US" altLang="ko-KR" dirty="0"/>
              <a:t>? …’ </a:t>
            </a:r>
            <a:r>
              <a:rPr lang="ko-KR" altLang="en-US" dirty="0"/>
              <a:t>출력</a:t>
            </a:r>
            <a:r>
              <a:rPr lang="en-US" altLang="ko-KR" dirty="0"/>
              <a:t>).</a:t>
            </a:r>
          </a:p>
          <a:p>
            <a:pPr lvl="1"/>
            <a:r>
              <a:rPr lang="ko-KR" altLang="en-US" dirty="0"/>
              <a:t>제</a:t>
            </a:r>
            <a:r>
              <a:rPr lang="en-US" altLang="ko-KR" dirty="0"/>
              <a:t>4</a:t>
            </a:r>
            <a:r>
              <a:rPr lang="ko-KR" altLang="en-US" dirty="0"/>
              <a:t>회 </a:t>
            </a:r>
            <a:r>
              <a:rPr lang="en-US" altLang="ko-KR" dirty="0"/>
              <a:t>: ❹ </a:t>
            </a:r>
            <a:r>
              <a:rPr lang="ko-KR" altLang="en-US" dirty="0" err="1"/>
              <a:t>증감식</a:t>
            </a:r>
            <a:r>
              <a:rPr lang="ko-KR" altLang="en-US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++</a:t>
            </a:r>
            <a:r>
              <a:rPr lang="ko-KR" altLang="en-US" dirty="0"/>
              <a:t>를 수행하여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값을 </a:t>
            </a:r>
            <a:r>
              <a:rPr lang="en-US" altLang="ko-KR" dirty="0"/>
              <a:t>1 </a:t>
            </a:r>
            <a:r>
              <a:rPr lang="ko-KR" altLang="en-US" dirty="0"/>
              <a:t>증가시킨다</a:t>
            </a:r>
            <a:r>
              <a:rPr lang="en-US" altLang="ko-KR" dirty="0"/>
              <a:t>(</a:t>
            </a:r>
            <a:r>
              <a:rPr lang="ko-KR" altLang="en-US" dirty="0"/>
              <a:t>현재 </a:t>
            </a:r>
            <a:r>
              <a:rPr lang="en-US" altLang="ko-KR" dirty="0" err="1"/>
              <a:t>i</a:t>
            </a:r>
            <a:r>
              <a:rPr lang="en-US" altLang="ko-KR" dirty="0"/>
              <a:t>=1).</a:t>
            </a:r>
          </a:p>
          <a:p>
            <a:pPr lvl="1"/>
            <a:r>
              <a:rPr lang="ko-KR" altLang="en-US" dirty="0"/>
              <a:t>제</a:t>
            </a:r>
            <a:r>
              <a:rPr lang="en-US" altLang="ko-KR" dirty="0"/>
              <a:t>5</a:t>
            </a:r>
            <a:r>
              <a:rPr lang="ko-KR" altLang="en-US" dirty="0"/>
              <a:t>회 </a:t>
            </a:r>
            <a:r>
              <a:rPr lang="en-US" altLang="ko-KR" dirty="0"/>
              <a:t>: </a:t>
            </a:r>
            <a:r>
              <a:rPr lang="ko-KR" altLang="en-US" dirty="0"/>
              <a:t>다시 ❷ </a:t>
            </a:r>
            <a:r>
              <a:rPr lang="ko-KR" altLang="en-US" dirty="0" err="1"/>
              <a:t>조건식을</a:t>
            </a:r>
            <a:r>
              <a:rPr lang="ko-KR" altLang="en-US" dirty="0"/>
              <a:t> 확인한다</a:t>
            </a:r>
            <a:r>
              <a:rPr lang="en-US" altLang="ko-KR" dirty="0"/>
              <a:t>. </a:t>
            </a:r>
            <a:r>
              <a:rPr lang="ko-KR" altLang="en-US" dirty="0"/>
              <a:t>현재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값이 </a:t>
            </a:r>
            <a:r>
              <a:rPr lang="en-US" altLang="ko-KR" dirty="0"/>
              <a:t>1</a:t>
            </a:r>
            <a:r>
              <a:rPr lang="ko-KR" altLang="en-US" dirty="0"/>
              <a:t>이므로 </a:t>
            </a:r>
            <a:r>
              <a:rPr lang="en-US" altLang="ko-KR" dirty="0" err="1"/>
              <a:t>i</a:t>
            </a:r>
            <a:r>
              <a:rPr lang="en-US" altLang="ko-KR" dirty="0"/>
              <a:t>&lt;3</a:t>
            </a:r>
            <a:r>
              <a:rPr lang="ko-KR" altLang="en-US" dirty="0"/>
              <a:t>는 참이다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/>
              <a:t>제</a:t>
            </a:r>
            <a:r>
              <a:rPr lang="en-US" altLang="ko-KR" dirty="0"/>
              <a:t>6</a:t>
            </a:r>
            <a:r>
              <a:rPr lang="ko-KR" altLang="en-US" dirty="0"/>
              <a:t>회 </a:t>
            </a:r>
            <a:r>
              <a:rPr lang="en-US" altLang="ko-KR" dirty="0"/>
              <a:t>: </a:t>
            </a:r>
            <a:r>
              <a:rPr lang="ko-KR" altLang="en-US" dirty="0"/>
              <a:t>다시 ❸ </a:t>
            </a:r>
            <a:r>
              <a:rPr lang="en-US" altLang="ko-KR" dirty="0" err="1"/>
              <a:t>System.out.printf</a:t>
            </a:r>
            <a:r>
              <a:rPr lang="en-US" altLang="ko-KR" dirty="0"/>
              <a:t> </a:t>
            </a:r>
            <a:r>
              <a:rPr lang="ko-KR" altLang="en-US" dirty="0"/>
              <a:t>문을 수행한다</a:t>
            </a:r>
            <a:r>
              <a:rPr lang="en-US" altLang="ko-KR" dirty="0"/>
              <a:t>(‘</a:t>
            </a:r>
            <a:r>
              <a:rPr lang="ko-KR" altLang="en-US" dirty="0"/>
              <a:t>안녕하세요</a:t>
            </a:r>
            <a:r>
              <a:rPr lang="en-US" altLang="ko-KR" dirty="0"/>
              <a:t>? …’ </a:t>
            </a:r>
            <a:r>
              <a:rPr lang="ko-KR" altLang="en-US" dirty="0"/>
              <a:t>출력</a:t>
            </a:r>
            <a:r>
              <a:rPr lang="en-US" altLang="ko-KR" dirty="0"/>
              <a:t>).</a:t>
            </a:r>
          </a:p>
          <a:p>
            <a:pPr lvl="1"/>
            <a:r>
              <a:rPr lang="ko-KR" altLang="en-US" dirty="0"/>
              <a:t>제</a:t>
            </a:r>
            <a:r>
              <a:rPr lang="en-US" altLang="ko-KR" dirty="0"/>
              <a:t>7</a:t>
            </a:r>
            <a:r>
              <a:rPr lang="ko-KR" altLang="en-US" dirty="0"/>
              <a:t>회 </a:t>
            </a:r>
            <a:r>
              <a:rPr lang="en-US" altLang="ko-KR" dirty="0"/>
              <a:t>: </a:t>
            </a:r>
            <a:r>
              <a:rPr lang="ko-KR" altLang="en-US" dirty="0"/>
              <a:t>다시 ❹ </a:t>
            </a:r>
            <a:r>
              <a:rPr lang="ko-KR" altLang="en-US" dirty="0" err="1"/>
              <a:t>증감식</a:t>
            </a:r>
            <a:r>
              <a:rPr lang="ko-KR" altLang="en-US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++</a:t>
            </a:r>
            <a:r>
              <a:rPr lang="ko-KR" altLang="en-US" dirty="0"/>
              <a:t>를 수행하여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값을 </a:t>
            </a:r>
            <a:r>
              <a:rPr lang="en-US" altLang="ko-KR" dirty="0"/>
              <a:t>1 </a:t>
            </a:r>
            <a:r>
              <a:rPr lang="ko-KR" altLang="en-US" dirty="0"/>
              <a:t>증가시킨다</a:t>
            </a:r>
            <a:r>
              <a:rPr lang="en-US" altLang="ko-KR" dirty="0"/>
              <a:t>(</a:t>
            </a:r>
            <a:r>
              <a:rPr lang="ko-KR" altLang="en-US" dirty="0"/>
              <a:t>현재 </a:t>
            </a:r>
            <a:r>
              <a:rPr lang="en-US" altLang="ko-KR" dirty="0" err="1"/>
              <a:t>i</a:t>
            </a:r>
            <a:r>
              <a:rPr lang="en-US" altLang="ko-KR" dirty="0"/>
              <a:t>=2).</a:t>
            </a:r>
          </a:p>
          <a:p>
            <a:pPr lvl="1"/>
            <a:r>
              <a:rPr lang="ko-KR" altLang="en-US" dirty="0"/>
              <a:t>제</a:t>
            </a:r>
            <a:r>
              <a:rPr lang="en-US" altLang="ko-KR" dirty="0"/>
              <a:t>8</a:t>
            </a:r>
            <a:r>
              <a:rPr lang="ko-KR" altLang="en-US" dirty="0"/>
              <a:t>회 </a:t>
            </a:r>
            <a:r>
              <a:rPr lang="en-US" altLang="ko-KR" dirty="0"/>
              <a:t>: </a:t>
            </a:r>
            <a:r>
              <a:rPr lang="ko-KR" altLang="en-US" dirty="0"/>
              <a:t>다시 ❷ </a:t>
            </a:r>
            <a:r>
              <a:rPr lang="ko-KR" altLang="en-US" dirty="0" err="1"/>
              <a:t>조건식을</a:t>
            </a:r>
            <a:r>
              <a:rPr lang="ko-KR" altLang="en-US" dirty="0"/>
              <a:t> 확인한다</a:t>
            </a:r>
            <a:r>
              <a:rPr lang="en-US" altLang="ko-KR" dirty="0"/>
              <a:t>. </a:t>
            </a:r>
            <a:r>
              <a:rPr lang="ko-KR" altLang="en-US" dirty="0"/>
              <a:t>현재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값이 </a:t>
            </a:r>
            <a:r>
              <a:rPr lang="en-US" altLang="ko-KR" dirty="0"/>
              <a:t>2</a:t>
            </a:r>
            <a:r>
              <a:rPr lang="ko-KR" altLang="en-US" dirty="0"/>
              <a:t>이므로 </a:t>
            </a:r>
            <a:r>
              <a:rPr lang="en-US" altLang="ko-KR" dirty="0" err="1"/>
              <a:t>i</a:t>
            </a:r>
            <a:r>
              <a:rPr lang="en-US" altLang="ko-KR" dirty="0"/>
              <a:t>&lt;3</a:t>
            </a:r>
            <a:r>
              <a:rPr lang="ko-KR" altLang="en-US" dirty="0"/>
              <a:t>는 참이다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제</a:t>
            </a:r>
            <a:r>
              <a:rPr lang="en-US" altLang="ko-KR" dirty="0"/>
              <a:t>9</a:t>
            </a:r>
            <a:r>
              <a:rPr lang="ko-KR" altLang="en-US" dirty="0"/>
              <a:t>회 </a:t>
            </a:r>
            <a:r>
              <a:rPr lang="en-US" altLang="ko-KR" dirty="0"/>
              <a:t>: </a:t>
            </a:r>
            <a:r>
              <a:rPr lang="ko-KR" altLang="en-US" dirty="0"/>
              <a:t>다시 ❸ </a:t>
            </a:r>
            <a:r>
              <a:rPr lang="en-US" altLang="ko-KR" dirty="0" err="1"/>
              <a:t>System.out.printf</a:t>
            </a:r>
            <a:r>
              <a:rPr lang="en-US" altLang="ko-KR" dirty="0"/>
              <a:t> </a:t>
            </a:r>
            <a:r>
              <a:rPr lang="ko-KR" altLang="en-US" dirty="0"/>
              <a:t>문을 수행한다</a:t>
            </a:r>
            <a:r>
              <a:rPr lang="en-US" altLang="ko-KR" dirty="0"/>
              <a:t>(‘</a:t>
            </a:r>
            <a:r>
              <a:rPr lang="ko-KR" altLang="en-US" dirty="0"/>
              <a:t>안녕하세요</a:t>
            </a:r>
            <a:r>
              <a:rPr lang="en-US" altLang="ko-KR" dirty="0"/>
              <a:t>? …’ </a:t>
            </a:r>
            <a:r>
              <a:rPr lang="ko-KR" altLang="en-US" dirty="0"/>
              <a:t>출력</a:t>
            </a:r>
            <a:r>
              <a:rPr lang="en-US" altLang="ko-KR" dirty="0"/>
              <a:t>).</a:t>
            </a:r>
          </a:p>
          <a:p>
            <a:pPr lvl="1"/>
            <a:r>
              <a:rPr lang="ko-KR" altLang="en-US" dirty="0"/>
              <a:t>제</a:t>
            </a:r>
            <a:r>
              <a:rPr lang="en-US" altLang="ko-KR" dirty="0"/>
              <a:t>10</a:t>
            </a:r>
            <a:r>
              <a:rPr lang="ko-KR" altLang="en-US" dirty="0"/>
              <a:t>회 </a:t>
            </a:r>
            <a:r>
              <a:rPr lang="en-US" altLang="ko-KR" dirty="0"/>
              <a:t>: </a:t>
            </a:r>
            <a:r>
              <a:rPr lang="ko-KR" altLang="en-US" dirty="0"/>
              <a:t>다시 ❹ </a:t>
            </a:r>
            <a:r>
              <a:rPr lang="ko-KR" altLang="en-US" dirty="0" err="1"/>
              <a:t>증감식</a:t>
            </a:r>
            <a:r>
              <a:rPr lang="ko-KR" altLang="en-US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++</a:t>
            </a:r>
            <a:r>
              <a:rPr lang="ko-KR" altLang="en-US" dirty="0"/>
              <a:t>를 수행하여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값을 </a:t>
            </a:r>
            <a:r>
              <a:rPr lang="en-US" altLang="ko-KR" dirty="0"/>
              <a:t>1 </a:t>
            </a:r>
            <a:r>
              <a:rPr lang="ko-KR" altLang="en-US" dirty="0"/>
              <a:t>증가시킨다</a:t>
            </a:r>
            <a:r>
              <a:rPr lang="en-US" altLang="ko-KR" dirty="0"/>
              <a:t>(</a:t>
            </a:r>
            <a:r>
              <a:rPr lang="ko-KR" altLang="en-US" dirty="0"/>
              <a:t>현재 </a:t>
            </a:r>
            <a:r>
              <a:rPr lang="en-US" altLang="ko-KR" dirty="0" err="1"/>
              <a:t>i</a:t>
            </a:r>
            <a:r>
              <a:rPr lang="en-US" altLang="ko-KR" dirty="0"/>
              <a:t>=3).</a:t>
            </a:r>
          </a:p>
          <a:p>
            <a:pPr lvl="1"/>
            <a:r>
              <a:rPr lang="ko-KR" altLang="en-US" dirty="0"/>
              <a:t>제</a:t>
            </a:r>
            <a:r>
              <a:rPr lang="en-US" altLang="ko-KR" dirty="0"/>
              <a:t>11</a:t>
            </a:r>
            <a:r>
              <a:rPr lang="ko-KR" altLang="en-US" dirty="0"/>
              <a:t>회 </a:t>
            </a:r>
            <a:r>
              <a:rPr lang="en-US" altLang="ko-KR" dirty="0"/>
              <a:t>: </a:t>
            </a:r>
            <a:r>
              <a:rPr lang="ko-KR" altLang="en-US" dirty="0"/>
              <a:t>다시 ❷ </a:t>
            </a:r>
            <a:r>
              <a:rPr lang="ko-KR" altLang="en-US" dirty="0" err="1"/>
              <a:t>조건식을</a:t>
            </a:r>
            <a:r>
              <a:rPr lang="ko-KR" altLang="en-US" dirty="0"/>
              <a:t> 확인한다</a:t>
            </a:r>
            <a:r>
              <a:rPr lang="en-US" altLang="ko-KR" dirty="0"/>
              <a:t>. </a:t>
            </a:r>
            <a:r>
              <a:rPr lang="ko-KR" altLang="en-US" dirty="0"/>
              <a:t>현재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값이 </a:t>
            </a:r>
            <a:r>
              <a:rPr lang="en-US" altLang="ko-KR" dirty="0"/>
              <a:t>3</a:t>
            </a:r>
            <a:r>
              <a:rPr lang="ko-KR" altLang="en-US" dirty="0"/>
              <a:t>이므로 드디어 </a:t>
            </a:r>
            <a:r>
              <a:rPr lang="en-US" altLang="ko-KR" dirty="0" err="1"/>
              <a:t>i</a:t>
            </a:r>
            <a:r>
              <a:rPr lang="en-US" altLang="ko-KR" dirty="0"/>
              <a:t>&lt;3</a:t>
            </a:r>
            <a:r>
              <a:rPr lang="ko-KR" altLang="en-US" dirty="0"/>
              <a:t>가 거짓이다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제</a:t>
            </a:r>
            <a:r>
              <a:rPr lang="en-US" altLang="ko-KR" dirty="0"/>
              <a:t>12</a:t>
            </a:r>
            <a:r>
              <a:rPr lang="ko-KR" altLang="en-US" dirty="0"/>
              <a:t>회 </a:t>
            </a:r>
            <a:r>
              <a:rPr lang="en-US" altLang="ko-KR" dirty="0"/>
              <a:t>: </a:t>
            </a:r>
            <a:r>
              <a:rPr lang="ko-KR" altLang="en-US" dirty="0"/>
              <a:t>조건이 거짓이므로 ❺ </a:t>
            </a:r>
            <a:r>
              <a:rPr lang="ko-KR" altLang="en-US" dirty="0" err="1"/>
              <a:t>반복문을</a:t>
            </a:r>
            <a:r>
              <a:rPr lang="ko-KR" altLang="en-US" dirty="0"/>
              <a:t> 탈출하고 </a:t>
            </a:r>
            <a:r>
              <a:rPr lang="ko-KR" altLang="en-US" dirty="0" err="1"/>
              <a:t>반복문</a:t>
            </a:r>
            <a:r>
              <a:rPr lang="ko-KR" altLang="en-US" dirty="0"/>
              <a:t> 블록</a:t>
            </a:r>
            <a:r>
              <a:rPr lang="en-US" altLang="ko-KR" dirty="0"/>
              <a:t>({ }) </a:t>
            </a:r>
            <a:r>
              <a:rPr lang="ko-KR" altLang="en-US" dirty="0"/>
              <a:t>밖의 내용을 </a:t>
            </a:r>
            <a:r>
              <a:rPr lang="ko-KR" altLang="en-US" dirty="0" smtClean="0"/>
              <a:t>수행한다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81699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단순 </a:t>
            </a:r>
            <a:r>
              <a:rPr lang="en-US" altLang="ko-KR" dirty="0"/>
              <a:t>for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실행할 문장이 하나이면 중괄호로 묶지 않아도 되지만</a:t>
            </a:r>
            <a:r>
              <a:rPr lang="en-US" altLang="ko-KR" dirty="0"/>
              <a:t>, </a:t>
            </a:r>
            <a:r>
              <a:rPr lang="ko-KR" altLang="en-US" dirty="0"/>
              <a:t>반복할 문장이 </a:t>
            </a:r>
            <a:r>
              <a:rPr lang="en-US" altLang="ko-KR" dirty="0"/>
              <a:t>2</a:t>
            </a:r>
            <a:r>
              <a:rPr lang="ko-KR" altLang="en-US" dirty="0"/>
              <a:t>개 이상이면 반드시 중괄호로 묶어야 함</a:t>
            </a:r>
            <a:endParaRPr lang="en-US" altLang="ko-K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26" y="1975192"/>
            <a:ext cx="8006190" cy="233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182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단순 </a:t>
            </a:r>
            <a:r>
              <a:rPr lang="en-US" altLang="ko-KR" dirty="0"/>
              <a:t>for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53" y="818710"/>
            <a:ext cx="6930770" cy="4696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83" y="5557883"/>
            <a:ext cx="6955318" cy="744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106" y="818710"/>
            <a:ext cx="1513286" cy="3358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5438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저자 한마디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중괄호의 위치</a:t>
            </a:r>
          </a:p>
          <a:p>
            <a:pPr lvl="1"/>
            <a:r>
              <a:rPr lang="ko-KR" altLang="en-US" dirty="0"/>
              <a:t>중괄호의 위치는 어디든 관계없다</a:t>
            </a:r>
            <a:r>
              <a:rPr lang="en-US" altLang="ko-KR" dirty="0"/>
              <a:t>. </a:t>
            </a:r>
            <a:r>
              <a:rPr lang="ko-KR" altLang="en-US" dirty="0"/>
              <a:t>다음의 네 가지 경우는 모두 동일하다</a:t>
            </a:r>
            <a:endParaRPr lang="en-US" altLang="ko-KR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80" y="2124075"/>
            <a:ext cx="7593995" cy="24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118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단순 </a:t>
            </a:r>
            <a:r>
              <a:rPr lang="en-US" altLang="ko-KR" dirty="0"/>
              <a:t>for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(10)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for </a:t>
            </a:r>
            <a:r>
              <a:rPr lang="ko-KR" altLang="en-US" dirty="0"/>
              <a:t>문 연습</a:t>
            </a:r>
            <a:endParaRPr lang="en-US" altLang="ko-KR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02" y="1358770"/>
            <a:ext cx="7497325" cy="3834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903" y="4374105"/>
            <a:ext cx="3302758" cy="1986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3550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단순 </a:t>
            </a:r>
            <a:r>
              <a:rPr lang="en-US" altLang="ko-KR" dirty="0"/>
              <a:t>for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(11)</a:t>
            </a:r>
            <a:endParaRPr lang="ko-KR" alt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75" y="998730"/>
            <a:ext cx="7658850" cy="3581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863" y="3479197"/>
            <a:ext cx="1876425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973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단순 </a:t>
            </a:r>
            <a:r>
              <a:rPr lang="en-US" altLang="ko-KR" dirty="0"/>
              <a:t>for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(12)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for </a:t>
            </a:r>
            <a:r>
              <a:rPr lang="ko-KR" altLang="en-US" dirty="0"/>
              <a:t>문을 활용하여 합계 구하기</a:t>
            </a:r>
            <a:endParaRPr lang="en-US" altLang="ko-KR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07" y="1313765"/>
            <a:ext cx="6722715" cy="3094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758" y="1313764"/>
            <a:ext cx="1673057" cy="132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07" y="4667361"/>
            <a:ext cx="7028244" cy="1822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2215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단순 </a:t>
            </a:r>
            <a:r>
              <a:rPr lang="en-US" altLang="ko-KR" dirty="0"/>
              <a:t>for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(13)</a:t>
            </a:r>
            <a:endParaRPr lang="ko-KR" alt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81" y="683695"/>
            <a:ext cx="7290810" cy="4282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956" y="4561098"/>
            <a:ext cx="6930770" cy="1871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6573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단순 </a:t>
            </a:r>
            <a:r>
              <a:rPr lang="en-US" altLang="ko-KR" dirty="0"/>
              <a:t>for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(14)</a:t>
            </a:r>
            <a:endParaRPr lang="ko-KR" alt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96" y="837885"/>
            <a:ext cx="7830870" cy="4595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108" y="4190183"/>
            <a:ext cx="1809498" cy="1986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2140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47095" y="1088740"/>
            <a:ext cx="459029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Chapter</a:t>
            </a:r>
            <a:r>
              <a:rPr lang="en-US" altLang="ko-KR" sz="4000" b="1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sz="6600" b="1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06</a:t>
            </a:r>
          </a:p>
          <a:p>
            <a:r>
              <a:rPr lang="ko-KR" altLang="en-US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반복문의 </a:t>
            </a:r>
            <a:r>
              <a:rPr lang="ko-KR" altLang="en-US" sz="360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기본</a:t>
            </a:r>
            <a:r>
              <a:rPr lang="en-US" altLang="ko-KR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, for </a:t>
            </a:r>
            <a:r>
              <a:rPr lang="ko-KR" altLang="en-US" sz="360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문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46875" y="3094791"/>
            <a:ext cx="542048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01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단순 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for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문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02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중첩 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for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문</a:t>
            </a: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03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기타 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for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문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예제 모음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요약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연습문제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단순 </a:t>
            </a:r>
            <a:r>
              <a:rPr lang="en-US" altLang="ko-KR" dirty="0"/>
              <a:t>for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(15)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6-8]</a:t>
            </a:r>
            <a:r>
              <a:rPr lang="ko-KR" altLang="en-US" dirty="0" smtClean="0"/>
              <a:t>의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 </a:t>
            </a:r>
            <a:r>
              <a:rPr lang="en-US" altLang="ko-KR" dirty="0" err="1"/>
              <a:t>i</a:t>
            </a:r>
            <a:r>
              <a:rPr lang="ko-KR" altLang="en-US" dirty="0"/>
              <a:t>와 </a:t>
            </a:r>
            <a:r>
              <a:rPr lang="en-US" altLang="ko-KR" dirty="0"/>
              <a:t>hap</a:t>
            </a:r>
            <a:r>
              <a:rPr lang="ko-KR" altLang="en-US" dirty="0"/>
              <a:t>의 변화</a:t>
            </a:r>
            <a:endParaRPr lang="en-US" altLang="ko-KR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05" y="818710"/>
            <a:ext cx="3445008" cy="56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3334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75561" y="34451"/>
            <a:ext cx="778510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단순 </a:t>
            </a:r>
            <a:r>
              <a:rPr lang="en-US" altLang="ko-KR" dirty="0"/>
              <a:t>for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(16)</a:t>
            </a:r>
            <a:endParaRPr lang="ko-KR" alt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75" y="756810"/>
            <a:ext cx="7944718" cy="344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79" y="4225442"/>
            <a:ext cx="8145905" cy="1485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039" y="773705"/>
            <a:ext cx="3069413" cy="1683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3365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단순 </a:t>
            </a:r>
            <a:r>
              <a:rPr lang="en-US" altLang="ko-KR" dirty="0"/>
              <a:t>for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(17)</a:t>
            </a:r>
            <a:endParaRPr lang="ko-KR" alt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647" y="580400"/>
            <a:ext cx="6938542" cy="2469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637" y="3041664"/>
            <a:ext cx="7033152" cy="364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190" y="4856977"/>
            <a:ext cx="2280747" cy="171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9367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단순 </a:t>
            </a:r>
            <a:r>
              <a:rPr lang="en-US" altLang="ko-KR" dirty="0"/>
              <a:t>for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(18)</a:t>
            </a:r>
            <a:endParaRPr lang="ko-KR" alt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5" y="828297"/>
            <a:ext cx="7931317" cy="3420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1004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단순 </a:t>
            </a:r>
            <a:r>
              <a:rPr lang="en-US" altLang="ko-KR" dirty="0"/>
              <a:t>for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(19)</a:t>
            </a:r>
            <a:endParaRPr lang="ko-KR" alt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13" y="709526"/>
            <a:ext cx="7489936" cy="4781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725" y="4464115"/>
            <a:ext cx="2924395" cy="213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7497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단순 </a:t>
            </a:r>
            <a:r>
              <a:rPr lang="en-US" altLang="ko-KR" dirty="0"/>
              <a:t>for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(20)</a:t>
            </a:r>
            <a:endParaRPr lang="ko-KR" alt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6" y="728700"/>
            <a:ext cx="7259972" cy="2618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72" y="3323877"/>
            <a:ext cx="7337481" cy="279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728700"/>
            <a:ext cx="1519242" cy="3211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6951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중</a:t>
            </a:r>
            <a:r>
              <a:rPr lang="ko-KR" altLang="en-US" dirty="0"/>
              <a:t>첩</a:t>
            </a:r>
            <a:r>
              <a:rPr lang="ko-KR" altLang="en-US" dirty="0" smtClean="0"/>
              <a:t> </a:t>
            </a:r>
            <a:r>
              <a:rPr lang="en-US" altLang="ko-KR" dirty="0"/>
              <a:t>for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중첩 </a:t>
            </a:r>
            <a:r>
              <a:rPr lang="en-US" altLang="ko-KR" dirty="0"/>
              <a:t>for </a:t>
            </a:r>
            <a:r>
              <a:rPr lang="ko-KR" altLang="en-US" dirty="0"/>
              <a:t>문의 </a:t>
            </a:r>
            <a:r>
              <a:rPr lang="ko-KR" altLang="en-US" dirty="0" smtClean="0"/>
              <a:t>개념</a:t>
            </a:r>
            <a:endParaRPr lang="en-US" altLang="ko-KR" dirty="0" smtClean="0"/>
          </a:p>
          <a:p>
            <a:pPr lvl="1"/>
            <a:r>
              <a:rPr lang="en-US" altLang="ko-KR" dirty="0"/>
              <a:t>for </a:t>
            </a:r>
            <a:r>
              <a:rPr lang="ko-KR" altLang="en-US" dirty="0"/>
              <a:t>문 내부에 또 다른 </a:t>
            </a:r>
            <a:r>
              <a:rPr lang="en-US" altLang="ko-KR" dirty="0"/>
              <a:t>for </a:t>
            </a:r>
            <a:r>
              <a:rPr lang="ko-KR" altLang="en-US" dirty="0"/>
              <a:t>문이 들어 있는 </a:t>
            </a:r>
            <a:r>
              <a:rPr lang="ko-KR" altLang="en-US" dirty="0" smtClean="0"/>
              <a:t>형태</a:t>
            </a:r>
            <a:endParaRPr lang="en-US" altLang="ko-KR" dirty="0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3" y="1980426"/>
            <a:ext cx="661987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42455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중</a:t>
            </a:r>
            <a:r>
              <a:rPr lang="ko-KR" altLang="en-US" dirty="0"/>
              <a:t>첩</a:t>
            </a:r>
            <a:r>
              <a:rPr lang="ko-KR" altLang="en-US" dirty="0" smtClean="0"/>
              <a:t> </a:t>
            </a:r>
            <a:r>
              <a:rPr lang="en-US" altLang="ko-KR" dirty="0"/>
              <a:t>for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675" y="727235"/>
            <a:ext cx="5580620" cy="4231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70" y="5124398"/>
            <a:ext cx="7760450" cy="131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37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중</a:t>
            </a:r>
            <a:r>
              <a:rPr lang="ko-KR" altLang="en-US" dirty="0"/>
              <a:t>첩</a:t>
            </a:r>
            <a:r>
              <a:rPr lang="ko-KR" altLang="en-US" dirty="0" smtClean="0"/>
              <a:t> </a:t>
            </a:r>
            <a:r>
              <a:rPr lang="en-US" altLang="ko-KR" dirty="0"/>
              <a:t>for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303" y="755020"/>
            <a:ext cx="7085510" cy="3354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23" y="4194085"/>
            <a:ext cx="7227295" cy="1611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550" y="4194085"/>
            <a:ext cx="2818537" cy="2402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7595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저자 한마디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프로그래머에 따라 다른 </a:t>
            </a:r>
            <a:r>
              <a:rPr lang="ko-KR" altLang="en-US" dirty="0" smtClean="0"/>
              <a:t>코딩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6-13]</a:t>
            </a:r>
            <a:r>
              <a:rPr lang="ko-KR" altLang="en-US" dirty="0"/>
              <a:t>의 </a:t>
            </a:r>
            <a:r>
              <a:rPr lang="en-US" altLang="ko-KR" dirty="0"/>
              <a:t>5~11</a:t>
            </a:r>
            <a:r>
              <a:rPr lang="ko-KR" altLang="en-US" dirty="0"/>
              <a:t>행을 </a:t>
            </a:r>
            <a:r>
              <a:rPr lang="ko-KR" altLang="en-US" dirty="0" err="1"/>
              <a:t>코딩할</a:t>
            </a:r>
            <a:r>
              <a:rPr lang="ko-KR" altLang="en-US" dirty="0"/>
              <a:t> 때 프로그래머의 취향에 따라 다음과 같이 </a:t>
            </a:r>
            <a:r>
              <a:rPr lang="ko-KR" altLang="en-US" dirty="0" err="1"/>
              <a:t>코딩할</a:t>
            </a:r>
            <a:r>
              <a:rPr lang="ko-KR" altLang="en-US" dirty="0"/>
              <a:t> 수도 있다</a:t>
            </a:r>
            <a:r>
              <a:rPr lang="en-US" altLang="ko-KR" dirty="0"/>
              <a:t>. </a:t>
            </a:r>
            <a:r>
              <a:rPr lang="ko-KR" altLang="en-US" dirty="0"/>
              <a:t>그러면 줄의 수가 줄어들어 </a:t>
            </a:r>
            <a:r>
              <a:rPr lang="ko-KR" altLang="en-US" dirty="0" smtClean="0"/>
              <a:t>프로그램이 </a:t>
            </a:r>
            <a:r>
              <a:rPr lang="ko-KR" altLang="en-US" dirty="0"/>
              <a:t>간단해 보인다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또한 </a:t>
            </a:r>
            <a:r>
              <a:rPr lang="ko-KR" altLang="en-US" dirty="0" err="1"/>
              <a:t>실행문이</a:t>
            </a:r>
            <a:r>
              <a:rPr lang="ko-KR" altLang="en-US" dirty="0"/>
              <a:t> 하나뿐이므로 다음과 같이 중괄호를 없애도 된다</a:t>
            </a:r>
            <a:r>
              <a:rPr lang="en-US" altLang="ko-KR" dirty="0"/>
              <a:t>. </a:t>
            </a:r>
            <a:r>
              <a:rPr lang="ko-KR" altLang="en-US" dirty="0"/>
              <a:t>하지만 실행할 문장이 하나이더라도 중괄호를 사용하면 실수를 방지하고 코드의 </a:t>
            </a:r>
            <a:r>
              <a:rPr lang="ko-KR" altLang="en-US" dirty="0" err="1"/>
              <a:t>가독성을</a:t>
            </a:r>
            <a:r>
              <a:rPr lang="ko-KR" altLang="en-US" dirty="0"/>
              <a:t> 높일 수 있다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91" y="2164799"/>
            <a:ext cx="6821110" cy="180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91" y="5053557"/>
            <a:ext cx="6812980" cy="122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452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에서 가장 많이 사용하는 구문 중 하나로서 특히 활용도가 높은 </a:t>
            </a:r>
            <a:r>
              <a:rPr lang="en-US" altLang="ko-KR" dirty="0"/>
              <a:t>for </a:t>
            </a:r>
            <a:r>
              <a:rPr lang="ko-KR" altLang="en-US" dirty="0"/>
              <a:t>문의 동작과 사용법에 대해 살펴보자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중</a:t>
            </a:r>
            <a:r>
              <a:rPr lang="ko-KR" altLang="en-US" dirty="0"/>
              <a:t>첩</a:t>
            </a:r>
            <a:r>
              <a:rPr lang="ko-KR" altLang="en-US" dirty="0" smtClean="0"/>
              <a:t> </a:t>
            </a:r>
            <a:r>
              <a:rPr lang="en-US" altLang="ko-KR" dirty="0"/>
              <a:t>for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6-13]</a:t>
            </a:r>
            <a:r>
              <a:rPr lang="ko-KR" altLang="en-US" dirty="0"/>
              <a:t>의 처리 </a:t>
            </a:r>
            <a:r>
              <a:rPr lang="ko-KR" altLang="en-US" dirty="0" smtClean="0"/>
              <a:t>순서</a:t>
            </a:r>
            <a:endParaRPr lang="en-US" altLang="ko-KR" dirty="0" smtClean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47" y="1390127"/>
            <a:ext cx="7785865" cy="453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1471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중</a:t>
            </a:r>
            <a:r>
              <a:rPr lang="ko-KR" altLang="en-US" dirty="0"/>
              <a:t>첩</a:t>
            </a:r>
            <a:r>
              <a:rPr lang="ko-KR" altLang="en-US" dirty="0" smtClean="0"/>
              <a:t> </a:t>
            </a:r>
            <a:r>
              <a:rPr lang="en-US" altLang="ko-KR" dirty="0"/>
              <a:t>for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50" y="982485"/>
            <a:ext cx="8017286" cy="3105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32511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중</a:t>
            </a:r>
            <a:r>
              <a:rPr lang="ko-KR" altLang="en-US" dirty="0"/>
              <a:t>첩</a:t>
            </a:r>
            <a:r>
              <a:rPr lang="ko-KR" altLang="en-US" dirty="0" smtClean="0"/>
              <a:t> </a:t>
            </a:r>
            <a:r>
              <a:rPr lang="en-US" altLang="ko-KR" dirty="0"/>
              <a:t>for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실습</a:t>
            </a:r>
            <a:r>
              <a:rPr lang="en-US" altLang="ko-KR" dirty="0" smtClean="0"/>
              <a:t>[6-13]</a:t>
            </a:r>
            <a:r>
              <a:rPr lang="ko-KR" altLang="en-US" dirty="0"/>
              <a:t>의 </a:t>
            </a:r>
            <a:r>
              <a:rPr lang="ko-KR" altLang="en-US" dirty="0" smtClean="0"/>
              <a:t>중첩 </a:t>
            </a:r>
            <a:r>
              <a:rPr lang="en-US" altLang="ko-KR" dirty="0"/>
              <a:t>for </a:t>
            </a:r>
            <a:r>
              <a:rPr lang="ko-KR" altLang="en-US" dirty="0"/>
              <a:t>문에서 </a:t>
            </a:r>
            <a:r>
              <a:rPr lang="en-US" altLang="ko-KR" dirty="0" err="1"/>
              <a:t>i</a:t>
            </a:r>
            <a:r>
              <a:rPr lang="ko-KR" altLang="en-US" dirty="0"/>
              <a:t>와 </a:t>
            </a:r>
            <a:r>
              <a:rPr lang="en-US" altLang="ko-KR" dirty="0"/>
              <a:t>k </a:t>
            </a:r>
            <a:r>
              <a:rPr lang="ko-KR" altLang="en-US" dirty="0"/>
              <a:t>값의 변화</a:t>
            </a:r>
            <a:endParaRPr lang="en-US" altLang="ko-KR" dirty="0" smtClean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842" y="1402026"/>
            <a:ext cx="4657725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2086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중</a:t>
            </a:r>
            <a:r>
              <a:rPr lang="ko-KR" altLang="en-US" dirty="0"/>
              <a:t>첩</a:t>
            </a:r>
            <a:r>
              <a:rPr lang="ko-KR" altLang="en-US" dirty="0" smtClean="0"/>
              <a:t> </a:t>
            </a:r>
            <a:r>
              <a:rPr lang="en-US" altLang="ko-KR" dirty="0"/>
              <a:t>for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중첩 </a:t>
            </a:r>
            <a:r>
              <a:rPr lang="en-US" altLang="ko-KR" dirty="0"/>
              <a:t>for </a:t>
            </a:r>
            <a:r>
              <a:rPr lang="ko-KR" altLang="en-US" dirty="0"/>
              <a:t>문의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구구단 </a:t>
            </a:r>
            <a:r>
              <a:rPr lang="en-US" altLang="ko-KR" dirty="0" smtClean="0"/>
              <a:t>2</a:t>
            </a:r>
            <a:r>
              <a:rPr lang="ko-KR" altLang="en-US" dirty="0" smtClean="0"/>
              <a:t>단</a:t>
            </a:r>
            <a:r>
              <a:rPr lang="en-US" altLang="ko-KR" dirty="0"/>
              <a:t>~</a:t>
            </a:r>
            <a:r>
              <a:rPr lang="en-US" altLang="ko-KR" dirty="0" smtClean="0"/>
              <a:t>9</a:t>
            </a:r>
            <a:r>
              <a:rPr lang="ko-KR" altLang="en-US" dirty="0" smtClean="0"/>
              <a:t>단</a:t>
            </a:r>
            <a:endParaRPr lang="en-US" altLang="ko-KR" dirty="0" smtClean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06" y="1673805"/>
            <a:ext cx="7560840" cy="4785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03814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중</a:t>
            </a:r>
            <a:r>
              <a:rPr lang="ko-KR" altLang="en-US" dirty="0"/>
              <a:t>첩</a:t>
            </a:r>
            <a:r>
              <a:rPr lang="ko-KR" altLang="en-US" dirty="0" smtClean="0"/>
              <a:t> </a:t>
            </a:r>
            <a:r>
              <a:rPr lang="en-US" altLang="ko-KR" dirty="0"/>
              <a:t>for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72" y="728700"/>
            <a:ext cx="7693240" cy="2745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76" y="3495775"/>
            <a:ext cx="7965885" cy="214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144" y="3486508"/>
            <a:ext cx="1416550" cy="315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56" y="5643319"/>
            <a:ext cx="2305650" cy="319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21903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중</a:t>
            </a:r>
            <a:r>
              <a:rPr lang="ko-KR" altLang="en-US" dirty="0"/>
              <a:t>첩</a:t>
            </a:r>
            <a:r>
              <a:rPr lang="ko-KR" altLang="en-US" dirty="0" smtClean="0"/>
              <a:t> </a:t>
            </a:r>
            <a:r>
              <a:rPr lang="en-US" altLang="ko-KR" dirty="0"/>
              <a:t>for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구구단에서 변수 </a:t>
            </a:r>
            <a:r>
              <a:rPr lang="en-US" altLang="ko-KR" dirty="0" err="1"/>
              <a:t>i</a:t>
            </a:r>
            <a:r>
              <a:rPr lang="ko-KR" altLang="en-US" dirty="0"/>
              <a:t>와 </a:t>
            </a:r>
            <a:r>
              <a:rPr lang="en-US" altLang="ko-KR" dirty="0"/>
              <a:t>k</a:t>
            </a:r>
            <a:r>
              <a:rPr lang="ko-KR" altLang="en-US" dirty="0"/>
              <a:t>의 추출</a:t>
            </a:r>
            <a:r>
              <a:rPr lang="en-US" altLang="ko-KR" dirty="0"/>
              <a:t>(</a:t>
            </a:r>
            <a:r>
              <a:rPr lang="ko-KR" altLang="en-US" dirty="0"/>
              <a:t>가로를 먼저 출력하는 경우</a:t>
            </a:r>
            <a:r>
              <a:rPr lang="en-US" altLang="ko-KR" dirty="0"/>
              <a:t>)</a:t>
            </a:r>
            <a:endParaRPr lang="en-US" altLang="ko-KR" dirty="0" smtClean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49" y="1368357"/>
            <a:ext cx="7610257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71000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중</a:t>
            </a:r>
            <a:r>
              <a:rPr lang="ko-KR" altLang="en-US" dirty="0"/>
              <a:t>첩</a:t>
            </a:r>
            <a:r>
              <a:rPr lang="ko-KR" altLang="en-US" dirty="0" smtClean="0"/>
              <a:t> </a:t>
            </a:r>
            <a:r>
              <a:rPr lang="en-US" altLang="ko-KR" dirty="0"/>
              <a:t>for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(10)</a:t>
            </a:r>
            <a:endParaRPr lang="ko-KR" altLang="en-US" dirty="0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88" y="678169"/>
            <a:ext cx="7634476" cy="5131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810" y="4261838"/>
            <a:ext cx="5760640" cy="232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70" y="5439217"/>
            <a:ext cx="12954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71503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기타</a:t>
            </a:r>
            <a:r>
              <a:rPr lang="ko-KR" altLang="en-US" dirty="0" smtClean="0"/>
              <a:t> </a:t>
            </a:r>
            <a:r>
              <a:rPr lang="en-US" altLang="ko-KR" dirty="0"/>
              <a:t>for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여러 개의 </a:t>
            </a:r>
            <a:r>
              <a:rPr lang="ko-KR" altLang="en-US" dirty="0" err="1"/>
              <a:t>초깃값과</a:t>
            </a:r>
            <a:r>
              <a:rPr lang="ko-KR" altLang="en-US" dirty="0"/>
              <a:t> </a:t>
            </a:r>
            <a:r>
              <a:rPr lang="ko-KR" altLang="en-US" dirty="0" err="1"/>
              <a:t>증감식을</a:t>
            </a:r>
            <a:r>
              <a:rPr lang="ko-KR" altLang="en-US" dirty="0"/>
              <a:t> 사용하는 </a:t>
            </a:r>
            <a:r>
              <a:rPr lang="en-US" altLang="ko-KR" dirty="0"/>
              <a:t>for </a:t>
            </a:r>
            <a:r>
              <a:rPr lang="ko-KR" altLang="en-US" dirty="0"/>
              <a:t>문</a:t>
            </a:r>
            <a:endParaRPr lang="en-US" altLang="ko-KR" dirty="0" smtClean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306" y="1358770"/>
            <a:ext cx="47244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306" y="2114269"/>
            <a:ext cx="6227880" cy="3632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186" y="3457762"/>
            <a:ext cx="1386751" cy="279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5147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기타</a:t>
            </a:r>
            <a:r>
              <a:rPr lang="ko-KR" altLang="en-US" dirty="0" smtClean="0"/>
              <a:t> </a:t>
            </a:r>
            <a:r>
              <a:rPr lang="en-US" altLang="ko-KR" dirty="0"/>
              <a:t>for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초깃값과</a:t>
            </a:r>
            <a:r>
              <a:rPr lang="ko-KR" altLang="en-US" dirty="0"/>
              <a:t> 증감식이 없는 </a:t>
            </a:r>
            <a:r>
              <a:rPr lang="en-US" altLang="ko-KR" dirty="0"/>
              <a:t>for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/>
            <a:r>
              <a:rPr lang="en-US" altLang="ko-KR" dirty="0"/>
              <a:t>0~9</a:t>
            </a:r>
            <a:r>
              <a:rPr lang="ko-KR" altLang="en-US" dirty="0"/>
              <a:t>를 </a:t>
            </a:r>
            <a:r>
              <a:rPr lang="ko-KR" altLang="en-US" dirty="0" smtClean="0"/>
              <a:t>출력하는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</a:t>
            </a:r>
            <a:r>
              <a:rPr lang="en-US" altLang="ko-KR" dirty="0"/>
              <a:t>for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2032309"/>
            <a:ext cx="809625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44155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기타</a:t>
            </a:r>
            <a:r>
              <a:rPr lang="ko-KR" altLang="en-US" dirty="0" smtClean="0"/>
              <a:t> </a:t>
            </a:r>
            <a:r>
              <a:rPr lang="en-US" altLang="ko-KR" dirty="0"/>
              <a:t>for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pic>
        <p:nvPicPr>
          <p:cNvPr id="3481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19" y="521385"/>
            <a:ext cx="7605845" cy="374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478" y="4518707"/>
            <a:ext cx="7200800" cy="2005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7229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단순 </a:t>
            </a:r>
            <a:r>
              <a:rPr lang="en-US" altLang="ko-KR" dirty="0"/>
              <a:t>for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for </a:t>
            </a:r>
            <a:r>
              <a:rPr lang="ko-KR" altLang="en-US" dirty="0"/>
              <a:t>문의 개념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82" y="1268760"/>
            <a:ext cx="3755678" cy="1665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83" y="3086669"/>
            <a:ext cx="6786168" cy="3015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901" y="1254462"/>
            <a:ext cx="3350108" cy="2183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기타</a:t>
            </a:r>
            <a:r>
              <a:rPr lang="ko-KR" altLang="en-US" dirty="0" smtClean="0"/>
              <a:t> </a:t>
            </a:r>
            <a:r>
              <a:rPr lang="en-US" altLang="ko-KR" dirty="0"/>
              <a:t>for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pic>
        <p:nvPicPr>
          <p:cNvPr id="3584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48" y="588159"/>
            <a:ext cx="7136638" cy="251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656" y="3126307"/>
            <a:ext cx="7153470" cy="1338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14" y="4559963"/>
            <a:ext cx="6943139" cy="2221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73599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기타</a:t>
            </a:r>
            <a:r>
              <a:rPr lang="ko-KR" altLang="en-US" dirty="0" smtClean="0"/>
              <a:t> </a:t>
            </a:r>
            <a:r>
              <a:rPr lang="en-US" altLang="ko-KR" dirty="0"/>
              <a:t>for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pic>
        <p:nvPicPr>
          <p:cNvPr id="3686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83" y="863715"/>
            <a:ext cx="7830870" cy="440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66627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기타</a:t>
            </a:r>
            <a:r>
              <a:rPr lang="ko-KR" altLang="en-US" dirty="0" smtClean="0"/>
              <a:t> </a:t>
            </a:r>
            <a:r>
              <a:rPr lang="en-US" altLang="ko-KR" dirty="0"/>
              <a:t>for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pic>
        <p:nvPicPr>
          <p:cNvPr id="3789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70" y="818710"/>
            <a:ext cx="7560840" cy="2445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70" y="3654024"/>
            <a:ext cx="7618039" cy="2587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37360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저자 한마디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입출력 </a:t>
            </a:r>
            <a:r>
              <a:rPr lang="ko-KR" altLang="en-US" dirty="0" err="1"/>
              <a:t>메소드와</a:t>
            </a:r>
            <a:r>
              <a:rPr lang="ko-KR" altLang="en-US" dirty="0"/>
              <a:t> 증감 연산자의 </a:t>
            </a:r>
            <a:r>
              <a:rPr lang="ko-KR" altLang="en-US" dirty="0" smtClean="0"/>
              <a:t>복습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앞에서 </a:t>
            </a:r>
            <a:r>
              <a:rPr lang="ko-KR" altLang="en-US" dirty="0"/>
              <a:t>공부했던 내용을 떠올려보자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r>
              <a:rPr lang="en-US" altLang="ko-KR" dirty="0" smtClean="0"/>
              <a:t>  ❶ </a:t>
            </a:r>
            <a:r>
              <a:rPr lang="ko-KR" altLang="en-US" dirty="0"/>
              <a:t>출력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System.out.printf</a:t>
            </a:r>
            <a:r>
              <a:rPr lang="en-US" altLang="ko-KR" dirty="0"/>
              <a:t>( )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en-US" altLang="ko-KR" dirty="0" err="1" smtClean="0"/>
              <a:t>System.out.printf</a:t>
            </a:r>
            <a:r>
              <a:rPr lang="en-US" altLang="ko-KR" dirty="0"/>
              <a:t>(“</a:t>
            </a:r>
            <a:r>
              <a:rPr lang="ko-KR" altLang="en-US" dirty="0"/>
              <a:t>안녕</a:t>
            </a:r>
            <a:r>
              <a:rPr lang="en-US" altLang="ko-KR" dirty="0"/>
              <a:t>?”) → ‘</a:t>
            </a:r>
            <a:r>
              <a:rPr lang="ko-KR" altLang="en-US" dirty="0"/>
              <a:t>안녕</a:t>
            </a:r>
            <a:r>
              <a:rPr lang="en-US" altLang="ko-KR" dirty="0"/>
              <a:t>?’ </a:t>
            </a:r>
            <a:r>
              <a:rPr lang="ko-KR" altLang="en-US" dirty="0"/>
              <a:t>출력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en-US" altLang="ko-KR" dirty="0" err="1" smtClean="0"/>
              <a:t>System.out.printf</a:t>
            </a:r>
            <a:r>
              <a:rPr lang="en-US" altLang="ko-KR" dirty="0"/>
              <a:t>(“%d”, 10) → ‘10’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❷ </a:t>
            </a:r>
            <a:r>
              <a:rPr lang="ko-KR" altLang="en-US" dirty="0"/>
              <a:t>입력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nextInt</a:t>
            </a:r>
            <a:r>
              <a:rPr lang="en-US" altLang="ko-KR" dirty="0"/>
              <a:t>( )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Scanner </a:t>
            </a:r>
            <a:r>
              <a:rPr lang="en-US" altLang="ko-KR" dirty="0"/>
              <a:t>s = new Scanner(System.in) → </a:t>
            </a:r>
            <a:r>
              <a:rPr lang="ko-KR" altLang="en-US" dirty="0"/>
              <a:t>클래스 준비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s.nextInt</a:t>
            </a:r>
            <a:r>
              <a:rPr lang="en-US" altLang="ko-KR" dirty="0"/>
              <a:t>( ) → </a:t>
            </a:r>
            <a:r>
              <a:rPr lang="ko-KR" altLang="en-US" dirty="0"/>
              <a:t>사용자가 키보드로 숫자를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❸ </a:t>
            </a:r>
            <a:r>
              <a:rPr lang="ko-KR" altLang="en-US" dirty="0"/>
              <a:t>증감 연산자</a:t>
            </a:r>
            <a:r>
              <a:rPr lang="en-US" altLang="ko-KR" dirty="0"/>
              <a:t>(++, --)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a</a:t>
            </a:r>
            <a:r>
              <a:rPr lang="en-US" altLang="ko-KR" dirty="0"/>
              <a:t>++</a:t>
            </a:r>
            <a:r>
              <a:rPr lang="ko-KR" altLang="en-US" dirty="0"/>
              <a:t>는 </a:t>
            </a:r>
            <a:r>
              <a:rPr lang="en-US" altLang="ko-KR" dirty="0"/>
              <a:t>a</a:t>
            </a:r>
            <a:r>
              <a:rPr lang="ko-KR" altLang="en-US" dirty="0"/>
              <a:t>에 </a:t>
            </a:r>
            <a:r>
              <a:rPr lang="en-US" altLang="ko-KR" dirty="0"/>
              <a:t>1</a:t>
            </a:r>
            <a:r>
              <a:rPr lang="ko-KR" altLang="en-US" dirty="0"/>
              <a:t>을 증가시키라는 의미로 </a:t>
            </a:r>
            <a:r>
              <a:rPr lang="en-US" altLang="ko-KR" dirty="0"/>
              <a:t>a = a+1</a:t>
            </a:r>
            <a:r>
              <a:rPr lang="ko-KR" altLang="en-US" dirty="0"/>
              <a:t>과 동일하다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또한 </a:t>
            </a:r>
            <a:r>
              <a:rPr lang="en-US" altLang="ko-KR" dirty="0"/>
              <a:t>a--</a:t>
            </a:r>
            <a:r>
              <a:rPr lang="ko-KR" altLang="en-US" dirty="0"/>
              <a:t>는 </a:t>
            </a:r>
            <a:r>
              <a:rPr lang="en-US" altLang="ko-KR" dirty="0"/>
              <a:t>a</a:t>
            </a:r>
            <a:r>
              <a:rPr lang="ko-KR" altLang="en-US" dirty="0"/>
              <a:t>에서 </a:t>
            </a:r>
            <a:r>
              <a:rPr lang="en-US" altLang="ko-KR" dirty="0"/>
              <a:t>1</a:t>
            </a:r>
            <a:r>
              <a:rPr lang="ko-KR" altLang="en-US" dirty="0"/>
              <a:t>을 </a:t>
            </a:r>
            <a:r>
              <a:rPr lang="ko-KR" altLang="en-US" dirty="0" smtClean="0"/>
              <a:t>감소시키라는 </a:t>
            </a:r>
            <a:r>
              <a:rPr lang="ko-KR" altLang="en-US" dirty="0"/>
              <a:t>의미로 </a:t>
            </a:r>
            <a:r>
              <a:rPr lang="en-US" altLang="ko-KR" dirty="0"/>
              <a:t>a = a-1</a:t>
            </a:r>
            <a:r>
              <a:rPr lang="ko-KR" altLang="en-US" dirty="0"/>
              <a:t>과 동일하다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단순 </a:t>
            </a:r>
            <a:r>
              <a:rPr lang="en-US" altLang="ko-KR" dirty="0"/>
              <a:t>for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08720"/>
            <a:ext cx="7838870" cy="3780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464" y="4140958"/>
            <a:ext cx="3330370" cy="2193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9585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단순 </a:t>
            </a:r>
            <a:r>
              <a:rPr lang="en-US" altLang="ko-KR" dirty="0"/>
              <a:t>for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for </a:t>
            </a:r>
            <a:r>
              <a:rPr lang="ko-KR" altLang="en-US" dirty="0"/>
              <a:t>문의 활용</a:t>
            </a:r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894" y="1583795"/>
            <a:ext cx="4724400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857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단순 </a:t>
            </a:r>
            <a:r>
              <a:rPr lang="en-US" altLang="ko-KR" dirty="0"/>
              <a:t>for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6-2]</a:t>
            </a:r>
            <a:r>
              <a:rPr lang="ko-KR" altLang="en-US" dirty="0"/>
              <a:t>의 </a:t>
            </a:r>
            <a:r>
              <a:rPr lang="en-US" altLang="ko-KR" dirty="0"/>
              <a:t>5~8</a:t>
            </a:r>
            <a:r>
              <a:rPr lang="ko-KR" altLang="en-US" dirty="0"/>
              <a:t>행에서 사용한 </a:t>
            </a:r>
            <a:r>
              <a:rPr lang="en-US" altLang="ko-KR" dirty="0"/>
              <a:t>for </a:t>
            </a:r>
            <a:r>
              <a:rPr lang="ko-KR" altLang="en-US" dirty="0"/>
              <a:t>문의 기본 </a:t>
            </a:r>
            <a:r>
              <a:rPr lang="ko-KR" altLang="en-US" dirty="0" smtClean="0"/>
              <a:t>구조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672" y="1255113"/>
            <a:ext cx="6881704" cy="367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95" y="5244682"/>
            <a:ext cx="7605845" cy="93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9635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단순 </a:t>
            </a:r>
            <a:r>
              <a:rPr lang="en-US" altLang="ko-KR" dirty="0"/>
              <a:t>for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36" y="1015818"/>
            <a:ext cx="8063895" cy="466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49680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1343</TotalTime>
  <Words>841</Words>
  <Application>Microsoft Office PowerPoint</Application>
  <PresentationFormat>화면 슬라이드 쇼(4:3)</PresentationFormat>
  <Paragraphs>101</Paragraphs>
  <Slides>43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4" baseType="lpstr">
      <vt:lpstr>Office 테마</vt:lpstr>
      <vt:lpstr>PowerPoint 프레젠테이션</vt:lpstr>
      <vt:lpstr>PowerPoint 프레젠테이션</vt:lpstr>
      <vt:lpstr>PowerPoint 프레젠테이션</vt:lpstr>
      <vt:lpstr>Section 01 단순 for 문(1)</vt:lpstr>
      <vt:lpstr>저자 한마디 </vt:lpstr>
      <vt:lpstr>Section 01 단순 for 문(2)</vt:lpstr>
      <vt:lpstr>Section 01 단순 for 문(3)</vt:lpstr>
      <vt:lpstr>Section 01 단순 for 문(4)</vt:lpstr>
      <vt:lpstr>Section 01 단순 for 문(5)</vt:lpstr>
      <vt:lpstr>Section 01 단순 for 문(6)</vt:lpstr>
      <vt:lpstr>Section 01 단순 for 문(7)</vt:lpstr>
      <vt:lpstr>Section 01 단순 for 문(8)</vt:lpstr>
      <vt:lpstr>Section 01 단순 for 문(9)</vt:lpstr>
      <vt:lpstr>저자 한마디 </vt:lpstr>
      <vt:lpstr>Section 01 단순 for 문(10)</vt:lpstr>
      <vt:lpstr>Section 01 단순 for 문(11)</vt:lpstr>
      <vt:lpstr>Section 01 단순 for 문(12)</vt:lpstr>
      <vt:lpstr>Section 01 단순 for 문(13)</vt:lpstr>
      <vt:lpstr>Section 01 단순 for 문(14)</vt:lpstr>
      <vt:lpstr>Section 01 단순 for 문(15)</vt:lpstr>
      <vt:lpstr>Section 01 단순 for 문(16)</vt:lpstr>
      <vt:lpstr>Section 01 단순 for 문(17)</vt:lpstr>
      <vt:lpstr>Section 01 단순 for 문(18)</vt:lpstr>
      <vt:lpstr>Section 01 단순 for 문(19)</vt:lpstr>
      <vt:lpstr>Section 01 단순 for 문(20)</vt:lpstr>
      <vt:lpstr>Section 02 중첩 for 문(1)</vt:lpstr>
      <vt:lpstr>Section 02 중첩 for 문(2)</vt:lpstr>
      <vt:lpstr>Section 02 중첩 for 문(3)</vt:lpstr>
      <vt:lpstr>저자 한마디 </vt:lpstr>
      <vt:lpstr>Section 02 중첩 for 문(4)</vt:lpstr>
      <vt:lpstr>Section 02 중첩 for 문(5)</vt:lpstr>
      <vt:lpstr>Section 02 중첩 for 문(6)</vt:lpstr>
      <vt:lpstr>Section 02 중첩 for 문(7)</vt:lpstr>
      <vt:lpstr>Section 02 중첩 for 문(8)</vt:lpstr>
      <vt:lpstr>Section 02 중첩 for 문(9)</vt:lpstr>
      <vt:lpstr>Section 02 중첩 for 문(10)</vt:lpstr>
      <vt:lpstr>Section 03 기타 for 문(1)</vt:lpstr>
      <vt:lpstr>Section 03 기타 for 문(2)</vt:lpstr>
      <vt:lpstr>Section 03 기타 for 문(3)</vt:lpstr>
      <vt:lpstr>Section 03 기타 for 문(4)</vt:lpstr>
      <vt:lpstr>Section 03 기타 for 문(5)</vt:lpstr>
      <vt:lpstr>Section 03 기타 for 문(6)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jin</cp:lastModifiedBy>
  <cp:revision>220</cp:revision>
  <dcterms:created xsi:type="dcterms:W3CDTF">2012-07-23T02:34:37Z</dcterms:created>
  <dcterms:modified xsi:type="dcterms:W3CDTF">2016-02-16T13:12:26Z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