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5"/>
  </p:notesMasterIdLst>
  <p:handoutMasterIdLst>
    <p:handoutMasterId r:id="rId36"/>
  </p:handoutMasterIdLst>
  <p:sldIdLst>
    <p:sldId id="328" r:id="rId2"/>
    <p:sldId id="329" r:id="rId3"/>
    <p:sldId id="330" r:id="rId4"/>
    <p:sldId id="352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69" r:id="rId23"/>
    <p:sldId id="387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88" r:id="rId33"/>
    <p:sldId id="25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/33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97" y="773113"/>
            <a:ext cx="7109798" cy="53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02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0" y="677578"/>
            <a:ext cx="7544520" cy="540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94" y="6011994"/>
            <a:ext cx="7290810" cy="42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91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998730"/>
            <a:ext cx="77628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94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문이나 </a:t>
            </a:r>
            <a:r>
              <a:rPr lang="en-US" altLang="ko-KR" dirty="0"/>
              <a:t>for </a:t>
            </a:r>
            <a:r>
              <a:rPr lang="ko-KR" altLang="en-US" dirty="0"/>
              <a:t>문은 조건식이 처음부터 거짓이면 한 번도 수행하지 않고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err="1" smtClean="0"/>
              <a:t>do~while</a:t>
            </a:r>
            <a:r>
              <a:rPr lang="en-US" altLang="ko-KR" dirty="0" smtClean="0"/>
              <a:t> </a:t>
            </a:r>
            <a:r>
              <a:rPr lang="ko-KR" altLang="en-US" dirty="0"/>
              <a:t>문은 어떠한 경우라도 한 번은 </a:t>
            </a:r>
            <a:r>
              <a:rPr lang="ko-KR" altLang="en-US" dirty="0" smtClean="0"/>
              <a:t>수행함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606804"/>
            <a:ext cx="38576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7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85" y="705465"/>
            <a:ext cx="8013634" cy="314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46228"/>
            <a:ext cx="8097360" cy="189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4810785"/>
            <a:ext cx="2865580" cy="185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22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56" y="796940"/>
            <a:ext cx="7751225" cy="425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09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76" y="731296"/>
            <a:ext cx="7569057" cy="378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" y="4543073"/>
            <a:ext cx="7992380" cy="153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08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/>
              <a:t>02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908720"/>
            <a:ext cx="8108900" cy="38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48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반복문을</a:t>
            </a:r>
            <a:r>
              <a:rPr lang="ko-KR" altLang="en-US" dirty="0"/>
              <a:t> 탈출하는 </a:t>
            </a:r>
            <a:r>
              <a:rPr lang="en-US" altLang="ko-KR" dirty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/>
              <a:t>지금까지 </a:t>
            </a:r>
            <a:r>
              <a:rPr lang="ko-KR" altLang="en-US" dirty="0" smtClean="0"/>
              <a:t>배운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빠져나가는 </a:t>
            </a:r>
            <a:r>
              <a:rPr lang="ko-KR" altLang="en-US" dirty="0" smtClean="0"/>
              <a:t>방법은 </a:t>
            </a:r>
            <a:r>
              <a:rPr lang="ko-KR" altLang="en-US" dirty="0" err="1" smtClean="0"/>
              <a:t>조건식의</a:t>
            </a:r>
            <a:r>
              <a:rPr lang="ko-KR" altLang="en-US" dirty="0" smtClean="0"/>
              <a:t> </a:t>
            </a:r>
            <a:r>
              <a:rPr lang="ko-KR" altLang="en-US" dirty="0"/>
              <a:t>결과가 거짓이거나 사용자가 직접 </a:t>
            </a:r>
            <a:r>
              <a:rPr lang="en-US" altLang="ko-KR" dirty="0"/>
              <a:t>[Terminate] </a:t>
            </a:r>
            <a:r>
              <a:rPr lang="ko-KR" altLang="en-US" dirty="0"/>
              <a:t>버튼을 누를 </a:t>
            </a:r>
            <a:r>
              <a:rPr lang="ko-KR" altLang="en-US" dirty="0" smtClean="0"/>
              <a:t>때임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이외에도 </a:t>
            </a:r>
            <a:r>
              <a:rPr lang="ko-KR" altLang="en-US" dirty="0" err="1"/>
              <a:t>반복문을</a:t>
            </a:r>
            <a:r>
              <a:rPr lang="ko-KR" altLang="en-US" dirty="0"/>
              <a:t> 논리적으로 빠져나가는 </a:t>
            </a:r>
            <a:r>
              <a:rPr lang="ko-KR" altLang="en-US" dirty="0" smtClean="0"/>
              <a:t>방법인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문이 있음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711516"/>
            <a:ext cx="46672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64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3" y="789294"/>
            <a:ext cx="8074907" cy="183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5" y="2663915"/>
            <a:ext cx="8193592" cy="292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28" y="4194990"/>
            <a:ext cx="2596737" cy="20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14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128327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</a:p>
          <a:p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반복문의 심화</a:t>
            </a:r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, while 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094791"/>
            <a:ext cx="54204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while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do~while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기타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제어문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 모음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638690"/>
            <a:ext cx="7053510" cy="2489039"/>
          </a:xfrm>
        </p:spPr>
      </p:pic>
      <p:pic>
        <p:nvPicPr>
          <p:cNvPr id="9" name="내용 개체 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1" y="615784"/>
            <a:ext cx="7449353" cy="2628724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47" y="3268483"/>
            <a:ext cx="7432203" cy="331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7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63715"/>
            <a:ext cx="8089358" cy="150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05" y="2772280"/>
            <a:ext cx="7740860" cy="298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6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실행 문장이 하나일 때의 블록 사용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7-8]</a:t>
            </a:r>
            <a:r>
              <a:rPr lang="ko-KR" altLang="en-US" dirty="0"/>
              <a:t>의 </a:t>
            </a:r>
            <a:r>
              <a:rPr lang="en-US" altLang="ko-KR" dirty="0"/>
              <a:t>14, 15</a:t>
            </a:r>
            <a:r>
              <a:rPr lang="ko-KR" altLang="en-US" dirty="0"/>
              <a:t>행은 다음 표현 방법 중 어떤 것을 사용해도 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/>
              <a:t>즉 실행할 문장이 하나뿐이라면 블록을 사용해도 되고 사용하지 않아도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또한 </a:t>
            </a:r>
            <a:r>
              <a:rPr lang="ko-KR" altLang="en-US" dirty="0" err="1"/>
              <a:t>줄바꿈을</a:t>
            </a:r>
            <a:r>
              <a:rPr lang="ko-KR" altLang="en-US" dirty="0"/>
              <a:t> 해도 </a:t>
            </a:r>
            <a:r>
              <a:rPr lang="ko-KR" altLang="en-US" dirty="0" smtClean="0"/>
              <a:t>되고 한 </a:t>
            </a:r>
            <a:r>
              <a:rPr lang="ko-KR" altLang="en-US" dirty="0"/>
              <a:t>줄에 써도 상관없다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6" y="2074453"/>
            <a:ext cx="7695855" cy="91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9" y="674109"/>
            <a:ext cx="7203474" cy="506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5769260"/>
            <a:ext cx="1428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07" y="5047444"/>
            <a:ext cx="3361590" cy="155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300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다시 돌아가는 </a:t>
            </a:r>
            <a:r>
              <a:rPr lang="en-US" altLang="ko-KR" dirty="0"/>
              <a:t>continue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continue </a:t>
            </a:r>
            <a:r>
              <a:rPr lang="ko-KR" altLang="en-US" dirty="0"/>
              <a:t>문을 만나면 블록의 남은 부분을 건너뛰고 반복문의 처음으로 </a:t>
            </a:r>
            <a:r>
              <a:rPr lang="ko-KR" altLang="en-US" dirty="0" smtClean="0"/>
              <a:t>돌아감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43399"/>
            <a:ext cx="66294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(7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18" y="678169"/>
            <a:ext cx="7021017" cy="495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356" y="4959170"/>
            <a:ext cx="2888437" cy="17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694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(8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‘</a:t>
            </a:r>
            <a:r>
              <a:rPr lang="en-US" altLang="ko-KR" dirty="0" err="1"/>
              <a:t>i</a:t>
            </a:r>
            <a:r>
              <a:rPr lang="en-US" altLang="ko-KR" dirty="0"/>
              <a:t> % 3 == 0’</a:t>
            </a:r>
            <a:r>
              <a:rPr lang="ko-KR" altLang="en-US" dirty="0"/>
              <a:t>은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으로 나눈 나머지 값이 </a:t>
            </a:r>
            <a:r>
              <a:rPr lang="en-US" altLang="ko-KR" dirty="0"/>
              <a:t>0</a:t>
            </a:r>
            <a:r>
              <a:rPr lang="ko-KR" altLang="en-US" dirty="0"/>
              <a:t>일 때 참이라는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(</a:t>
            </a:r>
            <a:r>
              <a:rPr lang="ko-KR" altLang="en-US" dirty="0"/>
              <a:t>즉 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ko-KR" altLang="en-US" dirty="0" smtClean="0"/>
              <a:t>배수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1(</a:t>
            </a:r>
            <a:r>
              <a:rPr lang="ko-KR" altLang="en-US" dirty="0"/>
              <a:t>거짓</a:t>
            </a:r>
            <a:r>
              <a:rPr lang="en-US" altLang="ko-KR" dirty="0"/>
              <a:t>) → hap + = 1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 smtClean="0"/>
              <a:t>  제</a:t>
            </a:r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2(</a:t>
            </a:r>
            <a:r>
              <a:rPr lang="ko-KR" altLang="en-US" dirty="0"/>
              <a:t>거짓</a:t>
            </a:r>
            <a:r>
              <a:rPr lang="en-US" altLang="ko-KR" dirty="0"/>
              <a:t>) → hap + = 2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 smtClean="0"/>
              <a:t>  제</a:t>
            </a:r>
            <a:r>
              <a:rPr lang="en-US" altLang="ko-KR" dirty="0"/>
              <a:t>3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0(</a:t>
            </a:r>
            <a:r>
              <a:rPr lang="ko-KR" altLang="en-US" dirty="0"/>
              <a:t>참</a:t>
            </a:r>
            <a:r>
              <a:rPr lang="en-US" altLang="ko-KR" dirty="0"/>
              <a:t>) → continue </a:t>
            </a:r>
            <a:r>
              <a:rPr lang="ko-KR" altLang="en-US" dirty="0"/>
              <a:t>문 </a:t>
            </a:r>
            <a:r>
              <a:rPr lang="ko-KR" altLang="en-US" dirty="0" smtClean="0"/>
              <a:t>수행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맨 </a:t>
            </a:r>
            <a:r>
              <a:rPr lang="ko-KR" altLang="en-US" dirty="0"/>
              <a:t>끝</a:t>
            </a:r>
            <a:r>
              <a:rPr lang="en-US" altLang="ko-KR" dirty="0"/>
              <a:t>(11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으로 건너뛰고 다시 </a:t>
            </a:r>
            <a:r>
              <a:rPr lang="en-US" altLang="ko-KR" dirty="0"/>
              <a:t>6</a:t>
            </a:r>
            <a:r>
              <a:rPr lang="ko-KR" altLang="en-US" dirty="0"/>
              <a:t>행으로 돌아가서 </a:t>
            </a:r>
            <a:r>
              <a:rPr lang="ko-KR" altLang="en-US" dirty="0" err="1"/>
              <a:t>증감식</a:t>
            </a:r>
            <a:r>
              <a:rPr lang="ko-KR" altLang="en-US" dirty="0"/>
              <a:t> 수행</a:t>
            </a:r>
          </a:p>
          <a:p>
            <a:pPr marL="457200" lvl="1" indent="0">
              <a:buNone/>
            </a:pPr>
            <a:r>
              <a:rPr lang="ko-KR" altLang="en-US" dirty="0" smtClean="0"/>
              <a:t>  제</a:t>
            </a:r>
            <a:r>
              <a:rPr lang="en-US" altLang="ko-KR" dirty="0"/>
              <a:t>4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1(</a:t>
            </a:r>
            <a:r>
              <a:rPr lang="ko-KR" altLang="en-US" dirty="0"/>
              <a:t>거짓</a:t>
            </a:r>
            <a:r>
              <a:rPr lang="en-US" altLang="ko-KR" dirty="0"/>
              <a:t>) → hap + = 4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 smtClean="0"/>
              <a:t>  제</a:t>
            </a:r>
            <a:r>
              <a:rPr lang="en-US" altLang="ko-KR" dirty="0"/>
              <a:t>5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5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2(</a:t>
            </a:r>
            <a:r>
              <a:rPr lang="ko-KR" altLang="en-US" dirty="0"/>
              <a:t>거짓</a:t>
            </a:r>
            <a:r>
              <a:rPr lang="en-US" altLang="ko-KR" dirty="0"/>
              <a:t>) → hap + = 5 </a:t>
            </a:r>
            <a:r>
              <a:rPr lang="ko-KR" altLang="en-US" dirty="0"/>
              <a:t>수행</a:t>
            </a:r>
          </a:p>
          <a:p>
            <a:pPr marL="457200" lvl="1" indent="0">
              <a:buNone/>
            </a:pPr>
            <a:r>
              <a:rPr lang="ko-KR" altLang="en-US" dirty="0" smtClean="0"/>
              <a:t>  제</a:t>
            </a:r>
            <a:r>
              <a:rPr lang="en-US" altLang="ko-KR" dirty="0"/>
              <a:t>6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6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나누면 나머지는 </a:t>
            </a:r>
            <a:r>
              <a:rPr lang="en-US" altLang="ko-KR" dirty="0"/>
              <a:t>0(</a:t>
            </a:r>
            <a:r>
              <a:rPr lang="ko-KR" altLang="en-US" dirty="0"/>
              <a:t>참</a:t>
            </a:r>
            <a:r>
              <a:rPr lang="en-US" altLang="ko-KR" dirty="0"/>
              <a:t>) → continue </a:t>
            </a:r>
            <a:r>
              <a:rPr lang="ko-KR" altLang="en-US" dirty="0"/>
              <a:t>문 수행</a:t>
            </a:r>
          </a:p>
          <a:p>
            <a:pPr marL="457200" lvl="1" indent="0">
              <a:buNone/>
            </a:pPr>
            <a:r>
              <a:rPr lang="ko-KR" altLang="en-US" dirty="0" smtClean="0"/>
              <a:t>  맨 </a:t>
            </a:r>
            <a:r>
              <a:rPr lang="ko-KR" altLang="en-US" dirty="0"/>
              <a:t>끝</a:t>
            </a:r>
            <a:r>
              <a:rPr lang="en-US" altLang="ko-KR" dirty="0"/>
              <a:t>(11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으로 건너뛰고 다시 </a:t>
            </a:r>
            <a:r>
              <a:rPr lang="en-US" altLang="ko-KR" dirty="0"/>
              <a:t>6</a:t>
            </a:r>
            <a:r>
              <a:rPr lang="ko-KR" altLang="en-US" dirty="0"/>
              <a:t>행으로 돌아가서 </a:t>
            </a:r>
            <a:r>
              <a:rPr lang="ko-KR" altLang="en-US" dirty="0" err="1"/>
              <a:t>증감식</a:t>
            </a:r>
            <a:r>
              <a:rPr lang="ko-KR" altLang="en-US" dirty="0"/>
              <a:t> 수행</a:t>
            </a:r>
          </a:p>
          <a:p>
            <a:pPr marL="457200" lvl="1" indent="0">
              <a:buNone/>
            </a:pPr>
            <a:r>
              <a:rPr lang="ko-KR" altLang="en-US" dirty="0" smtClean="0"/>
              <a:t>  ⋮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 smtClean="0"/>
              <a:t>  이렇게 </a:t>
            </a:r>
            <a:r>
              <a:rPr lang="ko-KR" altLang="en-US" dirty="0"/>
              <a:t>계속 진행하면 </a:t>
            </a:r>
            <a:r>
              <a:rPr lang="en-US" altLang="ko-KR" dirty="0"/>
              <a:t>hap=1+2+4+5+7+…</a:t>
            </a:r>
            <a:r>
              <a:rPr lang="ko-KR" altLang="en-US" dirty="0"/>
              <a:t>과 같은 계산식이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322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(9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반복문의 지정된 위치로 이동하는 </a:t>
            </a:r>
            <a:r>
              <a:rPr lang="en-US" altLang="ko-KR" dirty="0"/>
              <a:t>break </a:t>
            </a:r>
            <a:r>
              <a:rPr lang="ko-KR" altLang="en-US" dirty="0" err="1"/>
              <a:t>레이블문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24" y="1296056"/>
            <a:ext cx="6566285" cy="15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24" y="2822262"/>
            <a:ext cx="6589597" cy="385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03" y="1296056"/>
            <a:ext cx="1396604" cy="250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62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(10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 코드는 무한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</a:t>
            </a:r>
            <a:r>
              <a:rPr lang="en-US" altLang="ko-KR" dirty="0"/>
              <a:t>2000</a:t>
            </a:r>
            <a:r>
              <a:rPr lang="ko-KR" altLang="en-US" dirty="0"/>
              <a:t>이 넘는 값을 만나면 </a:t>
            </a:r>
            <a:r>
              <a:rPr lang="en-US" altLang="ko-KR" dirty="0"/>
              <a:t>12</a:t>
            </a:r>
            <a:r>
              <a:rPr lang="ko-KR" altLang="en-US" dirty="0"/>
              <a:t>행에서 </a:t>
            </a:r>
            <a:r>
              <a:rPr lang="en-US" altLang="ko-KR" dirty="0"/>
              <a:t>break</a:t>
            </a:r>
            <a:r>
              <a:rPr lang="ko-KR" altLang="en-US" dirty="0"/>
              <a:t>를 만나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빠져나가려고 </a:t>
            </a:r>
            <a:r>
              <a:rPr lang="ko-KR" altLang="en-US" dirty="0" smtClean="0"/>
              <a:t>시도</a:t>
            </a:r>
            <a:r>
              <a:rPr lang="en-US" altLang="ko-KR" dirty="0" smtClean="0"/>
              <a:t>. </a:t>
            </a:r>
            <a:r>
              <a:rPr lang="ko-KR" altLang="en-US" dirty="0"/>
              <a:t>하지만 가장 가까운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(7~14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끝인 </a:t>
            </a:r>
            <a:r>
              <a:rPr lang="en-US" altLang="ko-KR" dirty="0"/>
              <a:t>14</a:t>
            </a:r>
            <a:r>
              <a:rPr lang="ko-KR" altLang="en-US" dirty="0"/>
              <a:t>행을 빠져나가서 </a:t>
            </a:r>
            <a:r>
              <a:rPr lang="en-US" altLang="ko-KR" dirty="0"/>
              <a:t>15</a:t>
            </a:r>
            <a:r>
              <a:rPr lang="ko-KR" altLang="en-US" dirty="0"/>
              <a:t>행을 출력하고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6~16</a:t>
            </a:r>
            <a:r>
              <a:rPr lang="ko-KR" altLang="en-US" dirty="0"/>
              <a:t>행의 무한 루프 </a:t>
            </a:r>
            <a:r>
              <a:rPr lang="en-US" altLang="ko-KR" dirty="0"/>
              <a:t>for </a:t>
            </a:r>
            <a:r>
              <a:rPr lang="ko-KR" altLang="en-US" dirty="0"/>
              <a:t>문을 만나 </a:t>
            </a:r>
            <a:r>
              <a:rPr lang="en-US" altLang="ko-KR" dirty="0"/>
              <a:t>7</a:t>
            </a:r>
            <a:r>
              <a:rPr lang="ko-KR" altLang="en-US" dirty="0"/>
              <a:t>행부터 다시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. </a:t>
            </a:r>
            <a:r>
              <a:rPr lang="ko-KR" altLang="en-US" dirty="0"/>
              <a:t>결국 무한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break </a:t>
            </a:r>
            <a:r>
              <a:rPr lang="ko-KR" altLang="en-US" dirty="0"/>
              <a:t>문을 별도로 지정한 레이블</a:t>
            </a:r>
            <a:r>
              <a:rPr lang="en-US" altLang="ko-KR" dirty="0"/>
              <a:t>(label)</a:t>
            </a:r>
            <a:r>
              <a:rPr lang="ko-KR" altLang="en-US" dirty="0"/>
              <a:t>과 함께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‘</a:t>
            </a:r>
            <a:r>
              <a:rPr lang="en-US" altLang="ko-KR" dirty="0"/>
              <a:t>break </a:t>
            </a:r>
            <a:r>
              <a:rPr lang="ko-KR" altLang="en-US" dirty="0"/>
              <a:t>레이블이름’과 같이 </a:t>
            </a:r>
            <a:r>
              <a:rPr lang="ko-KR" altLang="en-US" dirty="0" smtClean="0"/>
              <a:t>지정해</a:t>
            </a:r>
            <a:r>
              <a:rPr lang="ko-KR" altLang="en-US" dirty="0"/>
              <a:t>줌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745135"/>
            <a:ext cx="60579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49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(11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32" y="601807"/>
            <a:ext cx="6930770" cy="440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89" y="5036328"/>
            <a:ext cx="6922616" cy="151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75" y="4599130"/>
            <a:ext cx="1579334" cy="153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1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문과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문에 대해 알아본다</a:t>
            </a:r>
            <a:r>
              <a:rPr lang="en-US" altLang="ko-KR" dirty="0"/>
              <a:t>. </a:t>
            </a:r>
            <a:r>
              <a:rPr lang="ko-KR" altLang="en-US" dirty="0"/>
              <a:t>그리고 프로그램의 흐름을 조절하는 다양한 구문도 살펴볼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(12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메소드를</a:t>
            </a:r>
            <a:r>
              <a:rPr lang="ko-KR" altLang="en-US" dirty="0"/>
              <a:t> 불렀던 곳으로 돌아가는 </a:t>
            </a:r>
            <a:r>
              <a:rPr lang="en-US" altLang="ko-KR" dirty="0"/>
              <a:t>return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71663"/>
            <a:ext cx="48196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5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/>
              <a:t>기타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(13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41" y="650874"/>
            <a:ext cx="7484614" cy="387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17" y="4540478"/>
            <a:ext cx="7578718" cy="177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11" y="683695"/>
            <a:ext cx="2714124" cy="164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528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return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 </a:t>
            </a:r>
            <a:r>
              <a:rPr lang="ko-KR" altLang="en-US" dirty="0"/>
              <a:t>뒤에 아무것도 붙이지 않은 것은 현재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/>
              <a:t>main( )</a:t>
            </a:r>
            <a:r>
              <a:rPr lang="ko-KR" altLang="en-US" dirty="0"/>
              <a:t>의 형식이 </a:t>
            </a:r>
            <a:r>
              <a:rPr lang="en-US" altLang="ko-KR" dirty="0"/>
              <a:t>void</a:t>
            </a:r>
            <a:r>
              <a:rPr lang="ko-KR" altLang="en-US" dirty="0"/>
              <a:t>로 지정되었기 때문이다</a:t>
            </a:r>
            <a:r>
              <a:rPr lang="en-US" altLang="ko-KR" dirty="0"/>
              <a:t>. void</a:t>
            </a:r>
            <a:r>
              <a:rPr lang="ko-KR" altLang="en-US" dirty="0"/>
              <a:t>는 아무것도 없다는 의미이다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return </a:t>
            </a:r>
            <a:r>
              <a:rPr lang="ko-KR" altLang="en-US" dirty="0"/>
              <a:t>뒤에 붙이는 값은 현재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err="1"/>
              <a:t>데이터형</a:t>
            </a:r>
            <a:r>
              <a:rPr lang="en-US" altLang="ko-KR" dirty="0"/>
              <a:t>(</a:t>
            </a:r>
            <a:r>
              <a:rPr lang="ko-KR" altLang="en-US" dirty="0"/>
              <a:t>이 경우에는 </a:t>
            </a:r>
            <a:r>
              <a:rPr lang="en-US" altLang="ko-KR" dirty="0"/>
              <a:t>void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r>
              <a:rPr lang="ko-KR" altLang="en-US" dirty="0"/>
              <a:t>과 일치해야 한다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main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main( )</a:t>
            </a:r>
            <a:r>
              <a:rPr lang="ko-KR" altLang="en-US" dirty="0"/>
              <a:t>과 같이 되어 있다면 ‘</a:t>
            </a:r>
            <a:r>
              <a:rPr lang="en-US" altLang="ko-KR" dirty="0"/>
              <a:t>return 0’</a:t>
            </a:r>
            <a:r>
              <a:rPr lang="ko-KR" altLang="en-US" dirty="0"/>
              <a:t>과 같이 정수형 값을 써야 한다</a:t>
            </a:r>
            <a:r>
              <a:rPr lang="en-US" altLang="ko-KR" dirty="0"/>
              <a:t>. 9</a:t>
            </a:r>
            <a:r>
              <a:rPr lang="ko-KR" altLang="en-US" dirty="0"/>
              <a:t>장에서 다시 살펴볼 기회가 있으니 일단 이 정도만 알아두자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79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문의 비교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1" y="1227817"/>
            <a:ext cx="7348013" cy="269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1" y="4284094"/>
            <a:ext cx="6905844" cy="238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1" y="652474"/>
            <a:ext cx="7703855" cy="427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41" y="3969060"/>
            <a:ext cx="2163638" cy="24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4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7-1]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6-2]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‘for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=0 ; </a:t>
            </a:r>
            <a:r>
              <a:rPr lang="en-US" altLang="ko-KR" dirty="0" err="1"/>
              <a:t>i</a:t>
            </a:r>
            <a:r>
              <a:rPr lang="en-US" altLang="ko-KR" dirty="0"/>
              <a:t>&lt;5 ; </a:t>
            </a:r>
            <a:r>
              <a:rPr lang="en-US" altLang="ko-KR" dirty="0" err="1"/>
              <a:t>i</a:t>
            </a:r>
            <a:r>
              <a:rPr lang="en-US" altLang="ko-KR" dirty="0" smtClean="0"/>
              <a:t>++)’  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문으로 바꾼 것임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947863"/>
            <a:ext cx="3714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2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8" y="732761"/>
            <a:ext cx="7513007" cy="415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4" y="4914165"/>
            <a:ext cx="7671331" cy="111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14" y="715055"/>
            <a:ext cx="2115235" cy="201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57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무한 루프를 위한 </a:t>
            </a:r>
            <a:r>
              <a:rPr lang="en-US" altLang="ko-KR" dirty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/>
              <a:t>무한 루프를 적용하려면 </a:t>
            </a:r>
            <a:r>
              <a:rPr lang="en-US" altLang="ko-KR" dirty="0"/>
              <a:t>while (</a:t>
            </a:r>
            <a:r>
              <a:rPr lang="ko-KR" altLang="en-US" dirty="0" err="1"/>
              <a:t>조건식</a:t>
            </a:r>
            <a:r>
              <a:rPr lang="en-US" altLang="ko-KR" dirty="0"/>
              <a:t>)</a:t>
            </a:r>
            <a:r>
              <a:rPr lang="ko-KR" altLang="en-US" dirty="0"/>
              <a:t>이 무조건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while </a:t>
            </a:r>
            <a:r>
              <a:rPr lang="en-US" altLang="ko-KR" dirty="0"/>
              <a:t>(true)</a:t>
            </a:r>
            <a:r>
              <a:rPr lang="ko-KR" altLang="en-US" dirty="0"/>
              <a:t>라고 쓰면 이는 </a:t>
            </a:r>
            <a:r>
              <a:rPr lang="en-US" altLang="ko-KR" dirty="0"/>
              <a:t>for (;;)</a:t>
            </a:r>
            <a:r>
              <a:rPr lang="ko-KR" altLang="en-US" dirty="0"/>
              <a:t>과 동일한 </a:t>
            </a:r>
            <a:r>
              <a:rPr lang="ko-KR" altLang="en-US" dirty="0" smtClean="0"/>
              <a:t>기능 임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2393885"/>
            <a:ext cx="35337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5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633164"/>
            <a:ext cx="7245806" cy="496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8" y="5594930"/>
            <a:ext cx="7254350" cy="10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543" y="575326"/>
            <a:ext cx="1743140" cy="271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735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770</Words>
  <Application>Microsoft Office PowerPoint</Application>
  <PresentationFormat>화면 슬라이드 쇼(4:3)</PresentationFormat>
  <Paragraphs>75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Section 01 while 문(1)</vt:lpstr>
      <vt:lpstr>Section 01 while 문(2)</vt:lpstr>
      <vt:lpstr>Section 01 while 문(3)</vt:lpstr>
      <vt:lpstr>Section 01 while 문(4)</vt:lpstr>
      <vt:lpstr>Section 01 while 문(5)</vt:lpstr>
      <vt:lpstr>Section 01 while 문(6)</vt:lpstr>
      <vt:lpstr>Section 01 while 문(7)</vt:lpstr>
      <vt:lpstr>Section 01 while 문(8)</vt:lpstr>
      <vt:lpstr>Section 01 while 문(9)</vt:lpstr>
      <vt:lpstr>Section 02 do~while 문(1)</vt:lpstr>
      <vt:lpstr>Section 02 do~while 문(2)</vt:lpstr>
      <vt:lpstr>Section 02 do~while 문(3)</vt:lpstr>
      <vt:lpstr>Section 02 do~while 문(4)</vt:lpstr>
      <vt:lpstr>Section 02 do~while 문(5)</vt:lpstr>
      <vt:lpstr>Section 03 기타 제어문(1)</vt:lpstr>
      <vt:lpstr>Section 03 기타 제어문(2)</vt:lpstr>
      <vt:lpstr>Section 03 기타 제어문(3)</vt:lpstr>
      <vt:lpstr>Section 03 기타 제어문(4)</vt:lpstr>
      <vt:lpstr>저자 한마디 </vt:lpstr>
      <vt:lpstr>Section 03 기타 제어문(5)</vt:lpstr>
      <vt:lpstr>Section 03 기타 제어문(6)</vt:lpstr>
      <vt:lpstr>Section 03 기타 제어문(7)</vt:lpstr>
      <vt:lpstr>Section 03 기타 제어문(8)</vt:lpstr>
      <vt:lpstr>Section 03 기타 제어문(9)</vt:lpstr>
      <vt:lpstr>Section 03 기타 제어문(10)</vt:lpstr>
      <vt:lpstr>Section 03 기타 제어문(11)</vt:lpstr>
      <vt:lpstr>Section 03 기타 제어문(12)</vt:lpstr>
      <vt:lpstr>Section 03 기타 제어문(13)</vt:lpstr>
      <vt:lpstr>저자 한마디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207</cp:revision>
  <dcterms:created xsi:type="dcterms:W3CDTF">2012-07-23T02:34:37Z</dcterms:created>
  <dcterms:modified xsi:type="dcterms:W3CDTF">2016-02-17T13:23:23Z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