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3"/>
  </p:notesMasterIdLst>
  <p:handoutMasterIdLst>
    <p:handoutMasterId r:id="rId54"/>
  </p:handoutMasterIdLst>
  <p:sldIdLst>
    <p:sldId id="328" r:id="rId2"/>
    <p:sldId id="329" r:id="rId3"/>
    <p:sldId id="330" r:id="rId4"/>
    <p:sldId id="352" r:id="rId5"/>
    <p:sldId id="370" r:id="rId6"/>
    <p:sldId id="371" r:id="rId7"/>
    <p:sldId id="372" r:id="rId8"/>
    <p:sldId id="373" r:id="rId9"/>
    <p:sldId id="374" r:id="rId10"/>
    <p:sldId id="375" r:id="rId11"/>
    <p:sldId id="369" r:id="rId12"/>
    <p:sldId id="376" r:id="rId13"/>
    <p:sldId id="377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78" r:id="rId24"/>
    <p:sldId id="388" r:id="rId25"/>
    <p:sldId id="390" r:id="rId26"/>
    <p:sldId id="389" r:id="rId27"/>
    <p:sldId id="391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392" r:id="rId50"/>
    <p:sldId id="414" r:id="rId51"/>
    <p:sldId id="258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/>
              <a:t>행의 </a:t>
            </a:r>
            <a:r>
              <a:rPr lang="en-US" altLang="ko-KR" dirty="0" err="1"/>
              <a:t>ArithmeticException</a:t>
            </a:r>
            <a:r>
              <a:rPr lang="en-US" altLang="ko-KR" dirty="0"/>
              <a:t> </a:t>
            </a:r>
            <a:r>
              <a:rPr lang="ko-KR" altLang="en-US" dirty="0"/>
              <a:t>클래스 타입의 변수 </a:t>
            </a:r>
            <a:r>
              <a:rPr lang="en-US" altLang="ko-KR" dirty="0"/>
              <a:t>e</a:t>
            </a:r>
            <a:r>
              <a:rPr lang="ko-KR" altLang="en-US" dirty="0"/>
              <a:t>에 대해 </a:t>
            </a:r>
            <a:r>
              <a:rPr lang="en-US" altLang="ko-KR" dirty="0"/>
              <a:t>9</a:t>
            </a:r>
            <a:r>
              <a:rPr lang="ko-KR" altLang="en-US" dirty="0"/>
              <a:t>행의 </a:t>
            </a:r>
            <a:r>
              <a:rPr lang="en-US" altLang="ko-KR" dirty="0" err="1"/>
              <a:t>getMessage</a:t>
            </a:r>
            <a:r>
              <a:rPr lang="en-US" altLang="ko-KR" dirty="0"/>
              <a:t>( ) </a:t>
            </a:r>
            <a:r>
              <a:rPr lang="ko-KR" altLang="en-US" dirty="0" err="1"/>
              <a:t>메소드로</a:t>
            </a:r>
            <a:r>
              <a:rPr lang="ko-KR" altLang="en-US" dirty="0"/>
              <a:t> 오류 내용을 추출해서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/ by zero’ </a:t>
            </a:r>
            <a:r>
              <a:rPr lang="ko-KR" altLang="en-US" dirty="0"/>
              <a:t>오류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83695"/>
            <a:ext cx="7122658" cy="418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4" y="3914468"/>
            <a:ext cx="3679722" cy="152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65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타입의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타입은 클래스로서 서로 상속 관계이다</a:t>
            </a:r>
            <a:r>
              <a:rPr lang="en-US" altLang="ko-KR" dirty="0"/>
              <a:t>. </a:t>
            </a:r>
            <a:r>
              <a:rPr lang="ko-KR" altLang="en-US" dirty="0"/>
              <a:t>다음은 자주 사용되는 예외의 상속 관계를 그림으로 나타낸 것이다</a:t>
            </a:r>
            <a:r>
              <a:rPr lang="en-US" altLang="ko-KR" dirty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 err="1"/>
              <a:t>RunTimeException</a:t>
            </a:r>
            <a:r>
              <a:rPr lang="en-US" altLang="ko-KR" dirty="0"/>
              <a:t> </a:t>
            </a:r>
            <a:r>
              <a:rPr lang="ko-KR" altLang="en-US" dirty="0"/>
              <a:t>예외를 사용하면 </a:t>
            </a:r>
            <a:r>
              <a:rPr lang="en-US" altLang="ko-KR" dirty="0" err="1" smtClean="0"/>
              <a:t>ArithmeticException</a:t>
            </a:r>
            <a:r>
              <a:rPr lang="en-US" altLang="ko-KR" dirty="0" smtClean="0"/>
              <a:t> </a:t>
            </a:r>
            <a:r>
              <a:rPr lang="ko-KR" altLang="en-US" dirty="0"/>
              <a:t>등 그 아래의 예외가 모두 해당된다</a:t>
            </a:r>
            <a:r>
              <a:rPr lang="en-US" altLang="ko-KR" dirty="0"/>
              <a:t>(</a:t>
            </a:r>
            <a:r>
              <a:rPr lang="ko-KR" altLang="en-US" dirty="0"/>
              <a:t>상속은 이 책의 후반부에서 다룬다</a:t>
            </a:r>
            <a:r>
              <a:rPr lang="en-US" altLang="ko-KR" dirty="0"/>
              <a:t>).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1" y="2888940"/>
            <a:ext cx="8048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 메시지 직접 만들기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6" y="1289385"/>
            <a:ext cx="4813907" cy="5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6" y="1842570"/>
            <a:ext cx="7004167" cy="466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44" y="5263780"/>
            <a:ext cx="2868055" cy="127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0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표준 입출력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표준 입력은 키보드로 입력하는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Scanner </a:t>
            </a:r>
            <a:r>
              <a:rPr lang="ko-KR" altLang="en-US" dirty="0"/>
              <a:t>클래스를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표준 출력은 화면에 출력하는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사용하는데 </a:t>
            </a:r>
            <a:r>
              <a:rPr lang="ko-KR" altLang="en-US" dirty="0"/>
              <a:t>대표적으로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0" y="2213865"/>
            <a:ext cx="7858461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2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출력 </a:t>
            </a:r>
            <a:r>
              <a:rPr lang="en-US" altLang="ko-KR" dirty="0"/>
              <a:t>: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1538790"/>
            <a:ext cx="8160907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2708920"/>
            <a:ext cx="4038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4" y="919333"/>
            <a:ext cx="6958013" cy="503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6" y="5984357"/>
            <a:ext cx="7158041" cy="6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03" y="908720"/>
            <a:ext cx="2489906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입력 </a:t>
            </a:r>
            <a:r>
              <a:rPr lang="en-US" altLang="ko-KR" dirty="0"/>
              <a:t>: Scanner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409301"/>
            <a:ext cx="49720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2708920"/>
            <a:ext cx="7400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6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84" y="879959"/>
            <a:ext cx="8194907" cy="467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4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0" y="727235"/>
            <a:ext cx="7245805" cy="341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6" y="4182059"/>
            <a:ext cx="7335815" cy="249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1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20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28775"/>
            <a:ext cx="6896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2203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예외 처리와 파일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입출력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94791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예외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처리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표준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입출력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파일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입출력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6" y="837883"/>
            <a:ext cx="7155795" cy="51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2" y="5984698"/>
            <a:ext cx="7165137" cy="6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2" y="6052695"/>
            <a:ext cx="33718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12" y="4559935"/>
            <a:ext cx="2843105" cy="186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3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문자 입력 </a:t>
            </a:r>
            <a:r>
              <a:rPr lang="en-US" altLang="ko-KR" dirty="0"/>
              <a:t>: </a:t>
            </a:r>
            <a:r>
              <a:rPr lang="en-US" altLang="ko-KR" dirty="0" err="1"/>
              <a:t>System.in.read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Enter</a:t>
            </a:r>
            <a:r>
              <a:rPr lang="ko-KR" altLang="en-US" dirty="0" smtClean="0"/>
              <a:t>를 </a:t>
            </a:r>
            <a:r>
              <a:rPr lang="ko-KR" altLang="en-US" dirty="0"/>
              <a:t>누를 때까지 키를 </a:t>
            </a:r>
            <a:r>
              <a:rPr lang="ko-KR" altLang="en-US" dirty="0" err="1"/>
              <a:t>입력받고</a:t>
            </a:r>
            <a:r>
              <a:rPr lang="ko-KR" altLang="en-US" dirty="0"/>
              <a:t> 입력한 결과가 “</a:t>
            </a:r>
            <a:r>
              <a:rPr lang="en-US" altLang="ko-KR" dirty="0" err="1"/>
              <a:t>hanbit</a:t>
            </a:r>
            <a:r>
              <a:rPr lang="en-US" altLang="ko-KR" dirty="0"/>
              <a:t>”</a:t>
            </a:r>
            <a:r>
              <a:rPr lang="ko-KR" altLang="en-US" dirty="0"/>
              <a:t>이면 통과하는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" y="1795172"/>
            <a:ext cx="7224430" cy="461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0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/>
              <a:t>표준 </a:t>
            </a:r>
            <a:r>
              <a:rPr lang="ko-KR" altLang="en-US" dirty="0" smtClean="0"/>
              <a:t>입출력</a:t>
            </a:r>
            <a:r>
              <a:rPr lang="en-US" altLang="ko-KR" dirty="0" smtClean="0"/>
              <a:t>(10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822771"/>
            <a:ext cx="7316821" cy="402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6" y="4581421"/>
            <a:ext cx="2919930" cy="19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7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자동 완성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try~catch</a:t>
            </a:r>
            <a:r>
              <a:rPr lang="en-US" altLang="ko-KR" dirty="0" smtClean="0"/>
              <a:t> </a:t>
            </a:r>
            <a:r>
              <a:rPr lang="ko-KR" altLang="en-US" dirty="0"/>
              <a:t>문을 사용할 때 직접 </a:t>
            </a:r>
            <a:r>
              <a:rPr lang="ko-KR" altLang="en-US" dirty="0" err="1"/>
              <a:t>코딩하여</a:t>
            </a:r>
            <a:r>
              <a:rPr lang="ko-KR" altLang="en-US" dirty="0"/>
              <a:t> 오류를 처리할 부분을 묶어도 되지만</a:t>
            </a:r>
            <a:r>
              <a:rPr lang="en-US" altLang="ko-KR" dirty="0"/>
              <a:t>, </a:t>
            </a:r>
            <a:r>
              <a:rPr lang="ko-KR" altLang="en-US" dirty="0" err="1"/>
              <a:t>이클립스에서는</a:t>
            </a:r>
            <a:r>
              <a:rPr lang="ko-KR" altLang="en-US" dirty="0"/>
              <a:t> 자동으로 완성해주는 기능을 사용하면 더 편리하다</a:t>
            </a:r>
            <a:r>
              <a:rPr lang="en-US" altLang="ko-KR" dirty="0"/>
              <a:t>. </a:t>
            </a:r>
            <a:r>
              <a:rPr lang="en-US" altLang="ko-KR" dirty="0" err="1"/>
              <a:t>System.in.read</a:t>
            </a:r>
            <a:r>
              <a:rPr lang="en-US" altLang="ko-KR" dirty="0"/>
              <a:t>( );</a:t>
            </a:r>
            <a:r>
              <a:rPr lang="ko-KR" altLang="en-US" dirty="0"/>
              <a:t>를 입력하면 빨간 줄이 생기고 마우스를 가져가면 풍선 도움말이 나온다</a:t>
            </a:r>
            <a:r>
              <a:rPr lang="en-US" altLang="ko-KR" dirty="0"/>
              <a:t>. </a:t>
            </a:r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en-US" altLang="ko-KR" dirty="0"/>
              <a:t>[Surround with try/catch]</a:t>
            </a:r>
            <a:r>
              <a:rPr lang="ko-KR" altLang="en-US" dirty="0"/>
              <a:t>를 선택하면 자동으로 </a:t>
            </a:r>
            <a:r>
              <a:rPr lang="en-US" altLang="ko-KR" dirty="0" err="1"/>
              <a:t>try~catch</a:t>
            </a:r>
            <a:r>
              <a:rPr lang="en-US" altLang="ko-KR" dirty="0"/>
              <a:t> </a:t>
            </a:r>
            <a:r>
              <a:rPr lang="ko-KR" altLang="en-US" dirty="0"/>
              <a:t>문으로 묶어준다</a:t>
            </a:r>
            <a:r>
              <a:rPr lang="en-US" altLang="ko-KR" dirty="0"/>
              <a:t>. </a:t>
            </a:r>
            <a:r>
              <a:rPr lang="ko-KR" altLang="en-US" dirty="0"/>
              <a:t>상당히 편리한 기능이니 적극 활용하자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7049"/>
            <a:ext cx="5943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파일 입출력 </a:t>
            </a:r>
            <a:r>
              <a:rPr lang="ko-KR" altLang="en-US" dirty="0" err="1"/>
              <a:t>메소드는</a:t>
            </a:r>
            <a:r>
              <a:rPr lang="ko-KR" altLang="en-US" dirty="0"/>
              <a:t> 입력과 출력을 표준 입출력 장치가 아닌 파일로 처리하는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/>
              <a:t>표준 입출력과 파일 입출력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4" y="1795172"/>
            <a:ext cx="7650850" cy="44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r>
              <a:rPr lang="en-US" altLang="ko-KR" dirty="0"/>
              <a:t>(stream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스트림은</a:t>
            </a:r>
            <a:r>
              <a:rPr lang="ko-KR" altLang="en-US" dirty="0"/>
              <a:t> 데이터를 송수신하기 위한 통로의 개념으로서 입력 </a:t>
            </a:r>
            <a:r>
              <a:rPr lang="ko-KR" altLang="en-US" dirty="0" smtClean="0"/>
              <a:t>혹은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한쪽 방향으로만 진행된다</a:t>
            </a:r>
            <a:r>
              <a:rPr lang="en-US" altLang="ko-KR" dirty="0"/>
              <a:t>.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바이트를 처리하는 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바이트를 처리하는 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나뉜다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10-13]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FileInputStream</a:t>
            </a:r>
            <a:r>
              <a:rPr lang="en-US" altLang="ko-KR" dirty="0"/>
              <a:t>, </a:t>
            </a:r>
            <a:r>
              <a:rPr lang="en-US" altLang="ko-KR" dirty="0" err="1"/>
              <a:t>FileOutputStream</a:t>
            </a:r>
            <a:r>
              <a:rPr lang="ko-KR" altLang="en-US" dirty="0"/>
              <a:t>은 바이트 </a:t>
            </a:r>
            <a:r>
              <a:rPr lang="ko-KR" altLang="en-US" dirty="0" err="1"/>
              <a:t>스트림에</a:t>
            </a:r>
            <a:r>
              <a:rPr lang="ko-KR" altLang="en-US" dirty="0"/>
              <a:t> 해당하고</a:t>
            </a:r>
            <a:r>
              <a:rPr lang="en-US" altLang="ko-KR" dirty="0"/>
              <a:t>, </a:t>
            </a:r>
            <a:r>
              <a:rPr lang="en-US" altLang="ko-KR" dirty="0" err="1"/>
              <a:t>BufferedReader</a:t>
            </a:r>
            <a:r>
              <a:rPr lang="en-US" altLang="ko-KR" dirty="0"/>
              <a:t>, </a:t>
            </a:r>
            <a:r>
              <a:rPr lang="en-US" altLang="ko-KR" dirty="0" err="1" smtClean="0"/>
              <a:t>BufferedWriter,FileReader</a:t>
            </a:r>
            <a:r>
              <a:rPr lang="en-US" altLang="ko-KR" dirty="0"/>
              <a:t>, </a:t>
            </a:r>
            <a:r>
              <a:rPr lang="en-US" altLang="ko-KR" dirty="0" err="1"/>
              <a:t>FileWriter</a:t>
            </a:r>
            <a:r>
              <a:rPr lang="ko-KR" altLang="en-US" dirty="0"/>
              <a:t>는 문자 </a:t>
            </a:r>
            <a:r>
              <a:rPr lang="ko-KR" altLang="en-US" dirty="0" err="1"/>
              <a:t>스트림에</a:t>
            </a:r>
            <a:r>
              <a:rPr lang="ko-KR" altLang="en-US" dirty="0"/>
              <a:t> 해당한다</a:t>
            </a:r>
            <a:r>
              <a:rPr lang="en-US" altLang="ko-KR" dirty="0"/>
              <a:t>. </a:t>
            </a:r>
            <a:r>
              <a:rPr lang="ko-KR" altLang="en-US" dirty="0"/>
              <a:t>한글은 </a:t>
            </a:r>
            <a:r>
              <a:rPr lang="en-US" altLang="ko-KR" dirty="0"/>
              <a:t>2</a:t>
            </a:r>
            <a:r>
              <a:rPr lang="ko-KR" altLang="en-US" dirty="0"/>
              <a:t>바이트이므로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사용하는 </a:t>
            </a:r>
            <a:r>
              <a:rPr lang="ko-KR" altLang="en-US" dirty="0" smtClean="0"/>
              <a:t>것이 더 </a:t>
            </a:r>
            <a:r>
              <a:rPr lang="ko-KR" altLang="en-US" dirty="0"/>
              <a:t>편리하다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1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입출력의 기본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❶ 파일 열기</a:t>
            </a:r>
            <a:r>
              <a:rPr lang="en-US" altLang="ko-KR" dirty="0"/>
              <a:t>(1</a:t>
            </a:r>
            <a:r>
              <a:rPr lang="ko-KR" altLang="en-US" dirty="0"/>
              <a:t>단계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❷ </a:t>
            </a:r>
            <a:r>
              <a:rPr lang="ko-KR" altLang="en-US" dirty="0"/>
              <a:t>파일 처리</a:t>
            </a:r>
            <a:r>
              <a:rPr lang="en-US" altLang="ko-KR" dirty="0"/>
              <a:t>(2</a:t>
            </a:r>
            <a:r>
              <a:rPr lang="ko-KR" altLang="en-US" dirty="0"/>
              <a:t>단계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  데이터를 </a:t>
            </a:r>
            <a:r>
              <a:rPr lang="ko-KR" altLang="en-US" dirty="0"/>
              <a:t>쓰거나 파일로부터 데이터를 읽어올 수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❸ 파일 닫기</a:t>
            </a:r>
            <a:r>
              <a:rPr lang="en-US" altLang="ko-KR" dirty="0"/>
              <a:t>(3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1268760"/>
            <a:ext cx="5265585" cy="96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" y="2863109"/>
            <a:ext cx="7437694" cy="87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2" y="5287853"/>
            <a:ext cx="3248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61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파일 입력과 표준 출력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3" y="1975160"/>
            <a:ext cx="7733181" cy="256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1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err="1" smtClean="0"/>
              <a:t>읽어들이기</a:t>
            </a:r>
            <a:endParaRPr lang="en-US" altLang="ko-KR" dirty="0" smtClean="0"/>
          </a:p>
          <a:p>
            <a:pPr lvl="2"/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클래스를 사용하면 파일의 내용을 </a:t>
            </a:r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smtClean="0"/>
              <a:t>읽음</a:t>
            </a:r>
            <a:r>
              <a:rPr lang="en-US" altLang="ko-KR" dirty="0" smtClean="0"/>
              <a:t>. </a:t>
            </a:r>
            <a:r>
              <a:rPr lang="en-US" altLang="ko-KR" dirty="0"/>
              <a:t>1</a:t>
            </a:r>
            <a:r>
              <a:rPr lang="ko-KR" altLang="en-US" dirty="0"/>
              <a:t>바이트씩 읽어오는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read(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메모장을 실행하여 ‘</a:t>
            </a:r>
            <a:r>
              <a:rPr lang="en-US" altLang="ko-KR" dirty="0"/>
              <a:t>File Read Sample</a:t>
            </a:r>
            <a:r>
              <a:rPr lang="ko-KR" altLang="en-US" dirty="0"/>
              <a:t>입니다</a:t>
            </a:r>
            <a:r>
              <a:rPr lang="en-US" altLang="ko-KR" dirty="0"/>
              <a:t>.’</a:t>
            </a:r>
            <a:r>
              <a:rPr lang="ko-KR" altLang="en-US" dirty="0"/>
              <a:t>라는 문장을 한 줄 쓰고 파일명을 ‘</a:t>
            </a:r>
            <a:r>
              <a:rPr lang="en-US" altLang="ko-KR" dirty="0"/>
              <a:t>c:\temp\data1.txt’</a:t>
            </a:r>
            <a:r>
              <a:rPr lang="ko-KR" altLang="en-US" dirty="0"/>
              <a:t>로 하여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21" y="2646206"/>
            <a:ext cx="6885765" cy="376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31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9" y="705465"/>
            <a:ext cx="6918731" cy="500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25" y="5049180"/>
            <a:ext cx="2299797" cy="155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0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 장에서는 예외 처리에 대해 설명한 다음</a:t>
            </a:r>
            <a:r>
              <a:rPr lang="en-US" altLang="ko-KR" dirty="0"/>
              <a:t>, </a:t>
            </a:r>
            <a:r>
              <a:rPr lang="ko-KR" altLang="en-US" dirty="0"/>
              <a:t>키보드와 화면에서 입력 및 출력을 하는 표준 입출력과 하드디스크에서 파일을 읽어오거나 저장해야 하는 파일 입출력을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10-9]</a:t>
            </a:r>
            <a:r>
              <a:rPr lang="ko-KR" altLang="en-US" dirty="0"/>
              <a:t>는 파일 처리의 핵심을 알려주는 예제이니 잘 </a:t>
            </a:r>
            <a:r>
              <a:rPr lang="ko-KR" altLang="en-US" dirty="0" smtClean="0"/>
              <a:t>익힘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파일을 읽을 때 발생될 예외 처리를 위해 </a:t>
            </a:r>
            <a:r>
              <a:rPr lang="en-US" altLang="ko-KR" dirty="0"/>
              <a:t>throws Exception </a:t>
            </a:r>
            <a:r>
              <a:rPr lang="ko-KR" altLang="en-US" dirty="0"/>
              <a:t>문을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입력을 위한 </a:t>
            </a:r>
            <a:r>
              <a:rPr lang="en-US" altLang="ko-KR" dirty="0" err="1"/>
              <a:t>FileInputStream</a:t>
            </a:r>
            <a:r>
              <a:rPr lang="ko-KR" altLang="en-US" dirty="0"/>
              <a:t>형의 </a:t>
            </a:r>
            <a:r>
              <a:rPr lang="en-US" altLang="ko-KR" dirty="0" err="1"/>
              <a:t>fis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r>
              <a:rPr lang="en-US" altLang="ko-KR" dirty="0"/>
              <a:t>c:\temp\data1.txt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파일을 오</a:t>
            </a:r>
            <a:r>
              <a:rPr lang="ko-KR" altLang="en-US" dirty="0"/>
              <a:t>픈</a:t>
            </a:r>
            <a:r>
              <a:rPr lang="en-US" altLang="ko-KR" dirty="0" smtClean="0"/>
              <a:t>. </a:t>
            </a:r>
            <a:r>
              <a:rPr lang="en-US" altLang="ko-KR" dirty="0" err="1"/>
              <a:t>FileInputStream</a:t>
            </a:r>
            <a:r>
              <a:rPr lang="ko-KR" altLang="en-US" dirty="0"/>
              <a:t>이 읽기 모드로 </a:t>
            </a:r>
            <a:r>
              <a:rPr lang="ko-KR" altLang="en-US" dirty="0" smtClean="0"/>
              <a:t>열림</a:t>
            </a:r>
            <a:endParaRPr lang="en-US" altLang="ko-KR" dirty="0"/>
          </a:p>
          <a:p>
            <a:pPr lvl="1"/>
            <a:r>
              <a:rPr lang="en-US" altLang="ko-KR" dirty="0"/>
              <a:t>8, 9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파일의 끝까지 </a:t>
            </a:r>
            <a:r>
              <a:rPr lang="en-US" altLang="ko-KR" dirty="0"/>
              <a:t>1</a:t>
            </a:r>
            <a:r>
              <a:rPr lang="ko-KR" altLang="en-US" dirty="0"/>
              <a:t>바이트씩 </a:t>
            </a:r>
            <a:r>
              <a:rPr lang="ko-KR" altLang="en-US" dirty="0" smtClean="0"/>
              <a:t>읽음</a:t>
            </a:r>
            <a:r>
              <a:rPr lang="en-US" altLang="ko-KR" dirty="0" smtClean="0"/>
              <a:t>. </a:t>
            </a:r>
            <a:r>
              <a:rPr lang="ko-KR" altLang="en-US" dirty="0"/>
              <a:t>만약 파일의 끝을 만나면 </a:t>
            </a:r>
            <a:r>
              <a:rPr lang="en-US" altLang="ko-KR" dirty="0"/>
              <a:t>read( )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반환하므로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r>
              <a:rPr lang="ko-KR" altLang="en-US" dirty="0" err="1" smtClean="0"/>
              <a:t>빠져나</a:t>
            </a:r>
            <a:r>
              <a:rPr lang="ko-KR" altLang="en-US" dirty="0" err="1"/>
              <a:t>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파일 </a:t>
            </a:r>
            <a:r>
              <a:rPr lang="ko-KR" altLang="en-US" dirty="0"/>
              <a:t>사용이 끝났으므로 </a:t>
            </a:r>
            <a:r>
              <a:rPr lang="ko-KR" altLang="en-US" dirty="0" err="1" smtClean="0"/>
              <a:t>파일닫음</a:t>
            </a:r>
            <a:r>
              <a:rPr lang="en-US" altLang="ko-KR" dirty="0" smtClean="0"/>
              <a:t>. read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바이트씩 읽으므로 </a:t>
            </a:r>
            <a:r>
              <a:rPr lang="en-US" altLang="ko-KR" dirty="0"/>
              <a:t>2</a:t>
            </a:r>
            <a:r>
              <a:rPr lang="ko-KR" altLang="en-US" dirty="0"/>
              <a:t>바이트를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하는 한글은 </a:t>
            </a:r>
            <a:r>
              <a:rPr lang="ko-KR" altLang="en-US" dirty="0"/>
              <a:t>잘라서 읽고 바로 출력했기 </a:t>
            </a:r>
            <a:r>
              <a:rPr lang="ko-KR" altLang="en-US" dirty="0" smtClean="0"/>
              <a:t>때문에 깨짐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TIP :  </a:t>
            </a:r>
            <a:r>
              <a:rPr lang="ko-KR" altLang="en-US" dirty="0" smtClean="0"/>
              <a:t>파일 </a:t>
            </a:r>
            <a:r>
              <a:rPr lang="ko-KR" altLang="en-US" dirty="0"/>
              <a:t>경로도 문자열이므로 폴더를 구분하기 위해 </a:t>
            </a:r>
            <a:r>
              <a:rPr lang="en-US" altLang="ko-KR" dirty="0"/>
              <a:t>/</a:t>
            </a:r>
            <a:r>
              <a:rPr lang="ko-KR" altLang="en-US" dirty="0"/>
              <a:t>를 사용한다면 하나만 넣어도 </a:t>
            </a:r>
            <a:r>
              <a:rPr lang="ko-KR" altLang="en-US" dirty="0" smtClean="0"/>
              <a:t>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지만 </a:t>
            </a:r>
            <a:r>
              <a:rPr lang="en-US" altLang="ko-KR" dirty="0"/>
              <a:t>\</a:t>
            </a:r>
            <a:r>
              <a:rPr lang="ko-KR" altLang="en-US" dirty="0"/>
              <a:t>를 사용하려면 </a:t>
            </a:r>
            <a:r>
              <a:rPr lang="en-US" altLang="ko-KR" dirty="0"/>
              <a:t>\\</a:t>
            </a:r>
            <a:r>
              <a:rPr lang="ko-KR" altLang="en-US" dirty="0"/>
              <a:t>와 같이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ko-KR" altLang="en-US" dirty="0" smtClean="0"/>
              <a:t>넣어야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7316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3" y="737508"/>
            <a:ext cx="6628666" cy="424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9" y="4986466"/>
            <a:ext cx="6683643" cy="154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42" y="769087"/>
            <a:ext cx="2160240" cy="15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5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</a:t>
            </a:r>
            <a:r>
              <a:rPr lang="ko-KR" altLang="en-US" dirty="0" smtClean="0"/>
              <a:t>오픈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프로그램 순서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93" y="873302"/>
            <a:ext cx="3905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2456599"/>
            <a:ext cx="3676463" cy="62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90" y="3109701"/>
            <a:ext cx="6337275" cy="189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5409220"/>
            <a:ext cx="6443625" cy="98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680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" y="863715"/>
            <a:ext cx="8028361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3" y="4710909"/>
            <a:ext cx="7579334" cy="156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44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908720"/>
            <a:ext cx="8063895" cy="220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0" y="3397644"/>
            <a:ext cx="7830870" cy="222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3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를 활용한 파일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2"/>
            <a:r>
              <a:rPr lang="ko-KR" altLang="en-US" dirty="0"/>
              <a:t>여러 줄에 숫자가 쓰인 파일의 합계를 내는 </a:t>
            </a:r>
            <a:r>
              <a:rPr lang="ko-KR" altLang="en-US" dirty="0" smtClean="0"/>
              <a:t>코드를 작성하기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다음과 </a:t>
            </a:r>
            <a:r>
              <a:rPr lang="ko-KR" altLang="en-US" dirty="0"/>
              <a:t>같이 다섯 줄의 숫자를 메모장에 쓰고 파일명을 ‘</a:t>
            </a:r>
            <a:r>
              <a:rPr lang="en-US" altLang="ko-KR" dirty="0"/>
              <a:t>c:\</a:t>
            </a:r>
            <a:r>
              <a:rPr lang="en-US" altLang="ko-KR" dirty="0" smtClean="0"/>
              <a:t>temp\data2.txt</a:t>
            </a:r>
            <a:r>
              <a:rPr lang="en-US" altLang="ko-KR" dirty="0"/>
              <a:t>’</a:t>
            </a:r>
            <a:r>
              <a:rPr lang="ko-KR" altLang="en-US" dirty="0"/>
              <a:t>로 하여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213865"/>
            <a:ext cx="4876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24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7" y="809049"/>
            <a:ext cx="7029847" cy="505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9" y="5894688"/>
            <a:ext cx="7148775" cy="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61" y="5139190"/>
            <a:ext cx="2158887" cy="132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62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이용한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표준 입력과 파일 출력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7" y="1823150"/>
            <a:ext cx="8268928" cy="30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11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FileOutputStream</a:t>
            </a:r>
            <a:r>
              <a:rPr lang="ko-KR" altLang="en-US" dirty="0"/>
              <a:t>을 이용하여 </a:t>
            </a:r>
            <a:r>
              <a:rPr lang="en-US" altLang="ko-KR" dirty="0"/>
              <a:t>1</a:t>
            </a:r>
            <a:r>
              <a:rPr lang="ko-KR" altLang="en-US" dirty="0"/>
              <a:t>바이트씩 파일에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 err="1" smtClean="0"/>
              <a:t>바이트씩쓰는</a:t>
            </a:r>
            <a:r>
              <a:rPr lang="ko-KR" altLang="en-US" dirty="0" smtClean="0"/>
              <a:t> </a:t>
            </a:r>
            <a:r>
              <a:rPr lang="en-US" altLang="ko-KR" dirty="0"/>
              <a:t>write(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2936"/>
            <a:ext cx="7020780" cy="132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5" y="2978722"/>
            <a:ext cx="7057384" cy="366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22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입력을 위한 </a:t>
            </a:r>
            <a:r>
              <a:rPr lang="en-US" altLang="ko-KR" dirty="0" err="1"/>
              <a:t>FileOutputStream</a:t>
            </a:r>
            <a:r>
              <a:rPr lang="ko-KR" altLang="en-US" dirty="0"/>
              <a:t>형의 </a:t>
            </a:r>
            <a:r>
              <a:rPr lang="en-US" altLang="ko-KR" dirty="0" err="1"/>
              <a:t>fos</a:t>
            </a:r>
            <a:r>
              <a:rPr lang="en-US" altLang="ko-KR" dirty="0"/>
              <a:t> </a:t>
            </a:r>
            <a:r>
              <a:rPr lang="ko-KR" altLang="en-US" dirty="0"/>
              <a:t>변수를 선언하면서 동시에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C</a:t>
            </a:r>
            <a:r>
              <a:rPr lang="en-US" altLang="ko-KR" dirty="0"/>
              <a:t>:\</a:t>
            </a:r>
            <a:r>
              <a:rPr lang="en-US" altLang="ko-KR" dirty="0" smtClean="0"/>
              <a:t>temp\data3.txt </a:t>
            </a:r>
            <a:r>
              <a:rPr lang="ko-KR" altLang="en-US" dirty="0" smtClean="0"/>
              <a:t>파일 오픈</a:t>
            </a:r>
            <a:r>
              <a:rPr lang="en-US" altLang="ko-KR" dirty="0" smtClean="0"/>
              <a:t>. </a:t>
            </a:r>
            <a:r>
              <a:rPr lang="en-US" altLang="ko-KR" dirty="0" err="1"/>
              <a:t>FileOutputStream</a:t>
            </a:r>
            <a:r>
              <a:rPr lang="ko-KR" altLang="en-US" dirty="0"/>
              <a:t>이 쓰기 모드로 </a:t>
            </a:r>
            <a:r>
              <a:rPr lang="ko-KR" altLang="en-US" dirty="0" smtClean="0"/>
              <a:t>열림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en-US" altLang="ko-KR" dirty="0"/>
              <a:t>, 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키보드로 </a:t>
            </a:r>
            <a:r>
              <a:rPr lang="en-US" altLang="ko-KR" dirty="0" smtClean="0"/>
              <a:t>1</a:t>
            </a:r>
            <a:r>
              <a:rPr lang="ko-KR" altLang="en-US" dirty="0"/>
              <a:t>바이트씩 </a:t>
            </a:r>
            <a:r>
              <a:rPr lang="ko-KR" altLang="en-US" dirty="0" err="1"/>
              <a:t>입력받는데</a:t>
            </a:r>
            <a:r>
              <a:rPr lang="en-US" altLang="ko-KR" dirty="0"/>
              <a:t>, </a:t>
            </a:r>
            <a:r>
              <a:rPr lang="ko-KR" altLang="en-US" dirty="0"/>
              <a:t>만약 의 아스키코드인 </a:t>
            </a:r>
            <a:r>
              <a:rPr lang="en-US" altLang="ko-KR" dirty="0"/>
              <a:t>13</a:t>
            </a:r>
            <a:r>
              <a:rPr lang="ko-KR" altLang="en-US" dirty="0"/>
              <a:t>을 만나면 </a:t>
            </a:r>
            <a:r>
              <a:rPr lang="en-US" altLang="ko-KR" dirty="0"/>
              <a:t>while </a:t>
            </a:r>
            <a:r>
              <a:rPr lang="ko-KR" altLang="en-US" dirty="0"/>
              <a:t>문을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읽어온 </a:t>
            </a:r>
            <a:r>
              <a:rPr lang="ko-KR" altLang="en-US" dirty="0"/>
              <a:t>문자를 </a:t>
            </a:r>
            <a:r>
              <a:rPr lang="en-US" altLang="ko-KR" dirty="0"/>
              <a:t>byte</a:t>
            </a:r>
            <a:r>
              <a:rPr lang="ko-KR" altLang="en-US" dirty="0"/>
              <a:t>형으로 변환해서 파일에 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</a:t>
            </a:r>
            <a:r>
              <a:rPr lang="ko-KR" altLang="en-US" dirty="0"/>
              <a:t>사용이 </a:t>
            </a:r>
            <a:r>
              <a:rPr lang="ko-KR" altLang="en-US" dirty="0" smtClean="0"/>
              <a:t>끝났으므로 파일 닫음</a:t>
            </a:r>
            <a:r>
              <a:rPr lang="en-US" altLang="ko-KR" dirty="0" smtClean="0"/>
              <a:t>. </a:t>
            </a:r>
            <a:r>
              <a:rPr lang="ko-KR" altLang="en-US" dirty="0"/>
              <a:t>파일 탐색기에서 결과 파일을 확인해보면 </a:t>
            </a:r>
            <a:r>
              <a:rPr lang="ko-KR" altLang="en-US" dirty="0" smtClean="0"/>
              <a:t>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저장되어 있음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811778"/>
            <a:ext cx="7605845" cy="147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959170"/>
            <a:ext cx="4174545" cy="14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0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처리</a:t>
            </a:r>
            <a:r>
              <a:rPr lang="en-US" altLang="ko-KR" dirty="0"/>
              <a:t>(exception handling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오류가 </a:t>
            </a:r>
            <a:r>
              <a:rPr lang="ko-KR" altLang="en-US" dirty="0"/>
              <a:t>발생할 경우 프로그래머가 작성한 부분이 </a:t>
            </a:r>
            <a:r>
              <a:rPr lang="ko-KR" altLang="en-US" dirty="0" smtClean="0"/>
              <a:t>실행되도록 </a:t>
            </a:r>
            <a:r>
              <a:rPr lang="en-US" altLang="ko-KR" dirty="0" err="1" smtClean="0"/>
              <a:t>try~catch</a:t>
            </a:r>
            <a:r>
              <a:rPr lang="ko-KR" altLang="en-US" dirty="0"/>
              <a:t>로 </a:t>
            </a:r>
            <a:r>
              <a:rPr lang="ko-KR" altLang="en-US" dirty="0" smtClean="0"/>
              <a:t>준비하는 것</a:t>
            </a:r>
            <a:endParaRPr lang="en-US" altLang="ko-KR" dirty="0" smtClean="0"/>
          </a:p>
          <a:p>
            <a:r>
              <a:rPr lang="ko-KR" altLang="en-US" dirty="0"/>
              <a:t>구문 오류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16" y="1718810"/>
            <a:ext cx="6885765" cy="48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FileWriter</a:t>
            </a:r>
            <a:r>
              <a:rPr lang="ko-KR" altLang="en-US" dirty="0"/>
              <a:t>를 이용하여 파일에 한 줄씩 </a:t>
            </a:r>
            <a:r>
              <a:rPr lang="ko-KR" altLang="en-US" dirty="0" smtClean="0"/>
              <a:t>쓰기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문자열을 </a:t>
            </a:r>
            <a:r>
              <a:rPr lang="ko-KR" altLang="en-US" dirty="0"/>
              <a:t>직접 파일에 씀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8" y="1247953"/>
            <a:ext cx="7114584" cy="430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54" y="5569412"/>
            <a:ext cx="7099762" cy="103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03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!(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sc.nextLine</a:t>
            </a:r>
            <a:r>
              <a:rPr lang="en-US" altLang="ko-KR" dirty="0"/>
              <a:t>( )).equals(“”) </a:t>
            </a:r>
            <a:r>
              <a:rPr lang="ko-KR" altLang="en-US" dirty="0"/>
              <a:t>부분은 </a:t>
            </a:r>
            <a:r>
              <a:rPr lang="en-US" altLang="ko-KR" dirty="0" err="1"/>
              <a:t>sc.nextLine</a:t>
            </a:r>
            <a:r>
              <a:rPr lang="en-US" altLang="ko-KR" dirty="0"/>
              <a:t>( )</a:t>
            </a:r>
            <a:r>
              <a:rPr lang="ko-KR" altLang="en-US" dirty="0"/>
              <a:t>으로 키보드에서 한 행을 </a:t>
            </a:r>
            <a:r>
              <a:rPr lang="ko-KR" altLang="en-US" dirty="0" smtClean="0"/>
              <a:t>읽어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들이고 </a:t>
            </a:r>
            <a:r>
              <a:rPr lang="ko-KR" altLang="en-US" dirty="0"/>
              <a:t>그 결과를 </a:t>
            </a:r>
            <a:r>
              <a:rPr lang="en-US" altLang="ko-KR" dirty="0" err="1"/>
              <a:t>str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그런데 그냥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</a:t>
            </a:r>
            <a:r>
              <a:rPr lang="ko-KR" altLang="en-US" dirty="0"/>
              <a:t>누르면 “”만 반환되므로 </a:t>
            </a:r>
            <a:r>
              <a:rPr lang="en-US" altLang="ko-KR" dirty="0" err="1"/>
              <a:t>str</a:t>
            </a:r>
            <a:r>
              <a:rPr lang="ko-KR" altLang="en-US" dirty="0"/>
              <a:t>이 </a:t>
            </a:r>
            <a:r>
              <a:rPr lang="ko-KR" altLang="en-US" dirty="0" smtClean="0"/>
              <a:t>“”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와 </a:t>
            </a:r>
            <a:r>
              <a:rPr lang="ko-KR" altLang="en-US" dirty="0"/>
              <a:t>같은지 비교해서 “”가 아닐</a:t>
            </a:r>
            <a:r>
              <a:rPr lang="en-US" altLang="ko-KR" dirty="0"/>
              <a:t>(!) </a:t>
            </a:r>
            <a:r>
              <a:rPr lang="ko-KR" altLang="en-US" dirty="0"/>
              <a:t>경우 </a:t>
            </a:r>
            <a:r>
              <a:rPr lang="en-US" altLang="ko-KR" dirty="0"/>
              <a:t>11</a:t>
            </a:r>
            <a:r>
              <a:rPr lang="ko-KR" altLang="en-US" dirty="0"/>
              <a:t>행을 </a:t>
            </a:r>
            <a:r>
              <a:rPr lang="ko-KR" altLang="en-US" dirty="0" smtClean="0"/>
              <a:t>반복함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863715"/>
            <a:ext cx="7184432" cy="33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48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도스 명령어 </a:t>
            </a:r>
            <a:r>
              <a:rPr lang="en-US" altLang="ko-KR" dirty="0"/>
              <a:t>copy</a:t>
            </a:r>
            <a:r>
              <a:rPr lang="ko-KR" altLang="en-US" dirty="0"/>
              <a:t>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/>
              <a:t>모든 프로그램</a:t>
            </a:r>
            <a:r>
              <a:rPr lang="en-US" altLang="ko-KR" dirty="0"/>
              <a:t>]→[</a:t>
            </a:r>
            <a:r>
              <a:rPr lang="ko-KR" altLang="en-US" dirty="0"/>
              <a:t>보조 프로그램</a:t>
            </a:r>
            <a:r>
              <a:rPr lang="en-US" altLang="ko-KR" dirty="0"/>
              <a:t>]→[</a:t>
            </a:r>
            <a:r>
              <a:rPr lang="ko-KR" altLang="en-US" dirty="0"/>
              <a:t>명령 프롬프트</a:t>
            </a:r>
            <a:r>
              <a:rPr lang="en-US" altLang="ko-KR" dirty="0"/>
              <a:t>]</a:t>
            </a:r>
            <a:r>
              <a:rPr lang="ko-KR" altLang="en-US" dirty="0"/>
              <a:t>를 실행하거나 또는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[</a:t>
            </a:r>
            <a:r>
              <a:rPr lang="ko-KR" altLang="en-US" dirty="0"/>
              <a:t>시작</a:t>
            </a:r>
            <a:r>
              <a:rPr lang="en-US" altLang="ko-KR" dirty="0"/>
              <a:t>]→[</a:t>
            </a:r>
            <a:r>
              <a:rPr lang="ko-KR" altLang="en-US" dirty="0" smtClean="0"/>
              <a:t>실행</a:t>
            </a:r>
            <a:r>
              <a:rPr lang="en-US" altLang="ko-KR" dirty="0"/>
              <a:t>]</a:t>
            </a:r>
            <a:r>
              <a:rPr lang="ko-KR" altLang="en-US" dirty="0"/>
              <a:t>을 선택한 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입력하여 명령 프롬프트를 </a:t>
            </a:r>
            <a:r>
              <a:rPr lang="ko-KR" altLang="en-US" dirty="0" smtClean="0"/>
              <a:t>오</a:t>
            </a:r>
            <a:r>
              <a:rPr lang="ko-KR" altLang="en-US" dirty="0"/>
              <a:t>픈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413362"/>
            <a:ext cx="533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3562058"/>
            <a:ext cx="6372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(19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  copy </a:t>
            </a:r>
            <a:r>
              <a:rPr lang="ko-KR" altLang="en-US" dirty="0"/>
              <a:t>명령 구현을 위한 파일 입력과 파일 출력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6" y="1552438"/>
            <a:ext cx="7288007" cy="273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9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9" y="677029"/>
            <a:ext cx="7443526" cy="415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9" y="4892367"/>
            <a:ext cx="7560840" cy="170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7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908720"/>
            <a:ext cx="7838870" cy="35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5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명령 프롬프트에서 실행할 때 파일 이름 </a:t>
            </a:r>
            <a:r>
              <a:rPr lang="ko-KR" altLang="en-US" dirty="0" err="1" smtClean="0"/>
              <a:t>입력받기</a:t>
            </a:r>
            <a:endParaRPr lang="en-US" altLang="ko-KR" dirty="0" smtClean="0"/>
          </a:p>
          <a:p>
            <a:pPr lvl="2"/>
            <a:r>
              <a:rPr lang="ko-KR" altLang="en-US" dirty="0"/>
              <a:t>명령 프롬프트에서 다음과 같이 *</a:t>
            </a:r>
            <a:r>
              <a:rPr lang="en-US" altLang="ko-KR" dirty="0"/>
              <a:t>.class </a:t>
            </a:r>
            <a:r>
              <a:rPr lang="ko-KR" altLang="en-US" dirty="0"/>
              <a:t>파일이 실행되도록 코드를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/>
              <a:t>바이트코드</a:t>
            </a:r>
            <a:r>
              <a:rPr lang="en-US" altLang="ko-KR" dirty="0"/>
              <a:t>(*.class)</a:t>
            </a:r>
            <a:r>
              <a:rPr lang="ko-KR" altLang="en-US" dirty="0"/>
              <a:t>를 다음과 같은 형식으로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1692979"/>
            <a:ext cx="6207420" cy="313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5635395"/>
            <a:ext cx="4497917" cy="51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998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10-15]</a:t>
            </a:r>
            <a:r>
              <a:rPr lang="ko-KR" altLang="en-US" dirty="0"/>
              <a:t>를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235123"/>
            <a:ext cx="7865206" cy="44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114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파</a:t>
            </a:r>
            <a:r>
              <a:rPr lang="ko-KR" altLang="en-US" dirty="0"/>
              <a:t>일</a:t>
            </a:r>
            <a:r>
              <a:rPr lang="ko-KR" altLang="en-US" dirty="0" smtClean="0"/>
              <a:t> 입출력</a:t>
            </a:r>
            <a:r>
              <a:rPr lang="en-US" altLang="ko-KR" dirty="0" smtClean="0"/>
              <a:t>(24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" y="916842"/>
            <a:ext cx="7748860" cy="20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0" y="3474005"/>
            <a:ext cx="7515835" cy="16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12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명령 프롬프트의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10-16]</a:t>
            </a:r>
            <a:r>
              <a:rPr lang="ko-KR" altLang="en-US" dirty="0"/>
              <a:t>을 </a:t>
            </a:r>
            <a:r>
              <a:rPr lang="ko-KR" altLang="en-US" dirty="0" err="1"/>
              <a:t>이클립스에서</a:t>
            </a:r>
            <a:r>
              <a:rPr lang="ko-KR" altLang="en-US" dirty="0"/>
              <a:t> 실행하면 배열의 인덱스 범위가 넘었다는 오류가 발생한다</a:t>
            </a:r>
            <a:r>
              <a:rPr lang="en-US" altLang="ko-KR" dirty="0"/>
              <a:t>.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지정하지 않았는데 </a:t>
            </a:r>
            <a:r>
              <a:rPr lang="en-US" altLang="ko-KR" dirty="0" err="1"/>
              <a:t>args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ko-KR" altLang="en-US" dirty="0" smtClean="0"/>
              <a:t>접근했기 때문이다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/>
              <a:t>main ( 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사용할 때는 실행 전에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지정해놓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/>
              <a:t>메뉴 </a:t>
            </a:r>
            <a:r>
              <a:rPr lang="en-US" altLang="ko-KR" dirty="0"/>
              <a:t>[Run]→[Run Configurations]</a:t>
            </a:r>
            <a:r>
              <a:rPr lang="ko-KR" altLang="en-US" dirty="0"/>
              <a:t>를 선택하여 </a:t>
            </a:r>
            <a:r>
              <a:rPr lang="en-US" altLang="ko-KR" dirty="0"/>
              <a:t>[Arguments] </a:t>
            </a:r>
            <a:r>
              <a:rPr lang="ko-KR" altLang="en-US" dirty="0" smtClean="0"/>
              <a:t>부분에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명령 프롬프트에서 전달할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/>
              <a:t>차례로 쓰고 </a:t>
            </a:r>
            <a:r>
              <a:rPr lang="en-US" altLang="ko-KR" dirty="0"/>
              <a:t>[Run]</a:t>
            </a:r>
            <a:r>
              <a:rPr lang="ko-KR" altLang="en-US" dirty="0"/>
              <a:t>을 클릭하면 명령 프롬프트와 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일하게 </a:t>
            </a:r>
            <a:r>
              <a:rPr lang="ko-KR" altLang="en-US" dirty="0"/>
              <a:t>실행된다</a:t>
            </a:r>
            <a:r>
              <a:rPr lang="en-US" altLang="ko-KR" dirty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264397"/>
            <a:ext cx="7515835" cy="129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구문에 </a:t>
            </a:r>
            <a:r>
              <a:rPr lang="ko-KR" altLang="en-US" dirty="0" smtClean="0"/>
              <a:t>오류가 </a:t>
            </a:r>
            <a:r>
              <a:rPr lang="ko-KR" altLang="en-US" dirty="0"/>
              <a:t>없는데 실행 시 오류가 발생하는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오류가 발생하면 오류의 원인과 행 번호가 표시되는데</a:t>
            </a:r>
            <a:r>
              <a:rPr lang="en-US" altLang="ko-KR" dirty="0"/>
              <a:t>, </a:t>
            </a:r>
            <a:r>
              <a:rPr lang="ko-KR" altLang="en-US" dirty="0"/>
              <a:t>그 구분을 클릭하면 오류가 발생한 행으로 커서가 </a:t>
            </a:r>
            <a:r>
              <a:rPr lang="ko-KR" altLang="en-US" dirty="0" smtClean="0"/>
              <a:t>이동함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1" y="1361436"/>
            <a:ext cx="8418885" cy="392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8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4" y="1403350"/>
            <a:ext cx="80105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타입 다음의 </a:t>
            </a:r>
            <a:r>
              <a:rPr lang="en-US" altLang="ko-KR" dirty="0"/>
              <a:t>e</a:t>
            </a:r>
            <a:r>
              <a:rPr lang="ko-KR" altLang="en-US" dirty="0"/>
              <a:t>는 변수로서 오류 내용이 여기에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의 오류를 예외 처리로 </a:t>
            </a:r>
            <a:r>
              <a:rPr lang="ko-KR" altLang="en-US" dirty="0" smtClean="0"/>
              <a:t>코딩 해봄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10-1]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1583795"/>
            <a:ext cx="42576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3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/>
              <a:t>와 같이 </a:t>
            </a:r>
            <a:r>
              <a:rPr lang="en-US" altLang="ko-KR" dirty="0"/>
              <a:t>5</a:t>
            </a:r>
            <a:r>
              <a:rPr lang="ko-KR" altLang="en-US" dirty="0"/>
              <a:t>행이 실행되는데 </a:t>
            </a:r>
            <a:r>
              <a:rPr lang="en-US" altLang="ko-KR" dirty="0"/>
              <a:t>try{ }</a:t>
            </a:r>
            <a:r>
              <a:rPr lang="ko-KR" altLang="en-US" dirty="0"/>
              <a:t>로 묶여 있다는 것이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try{ } </a:t>
            </a:r>
            <a:r>
              <a:rPr lang="ko-KR" altLang="en-US" dirty="0"/>
              <a:t>안에서 오류가 발생하고 그 오류가 </a:t>
            </a:r>
            <a:r>
              <a:rPr lang="en-US" altLang="ko-KR" dirty="0" err="1"/>
              <a:t>ArrayIndexOutOfBoundsException</a:t>
            </a:r>
            <a:r>
              <a:rPr lang="en-US" altLang="ko-KR" dirty="0"/>
              <a:t> </a:t>
            </a:r>
            <a:r>
              <a:rPr lang="ko-KR" altLang="en-US" dirty="0"/>
              <a:t>오류에 해당한다면 </a:t>
            </a:r>
            <a:r>
              <a:rPr lang="en-US" altLang="ko-KR" dirty="0"/>
              <a:t>catch{ } </a:t>
            </a:r>
            <a:r>
              <a:rPr lang="ko-KR" altLang="en-US" dirty="0"/>
              <a:t>내부를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 err="1"/>
              <a:t>ArrayIndexOutOfBoundsException</a:t>
            </a:r>
            <a:r>
              <a:rPr lang="ko-KR" altLang="en-US" dirty="0"/>
              <a:t>은 배열의 인덱스가 실제 크기보다 큰 경우에 발생하는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2" y="709526"/>
            <a:ext cx="7124438" cy="386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4" y="3671734"/>
            <a:ext cx="4090293" cy="140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처리의 전체 형식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33538"/>
            <a:ext cx="4648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7" y="764118"/>
            <a:ext cx="7003620" cy="49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19" y="4869160"/>
            <a:ext cx="3498747" cy="162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396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1350</Words>
  <Application>Microsoft Office PowerPoint</Application>
  <PresentationFormat>화면 슬라이드 쇼(4:3)</PresentationFormat>
  <Paragraphs>221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Section 01 예외 처리(1)</vt:lpstr>
      <vt:lpstr>Section 01 예외 처리(2)</vt:lpstr>
      <vt:lpstr>Section 01 예외 처리(3)</vt:lpstr>
      <vt:lpstr>Section 01 예외 처리(4)</vt:lpstr>
      <vt:lpstr>Section 01 예외 처리(5)</vt:lpstr>
      <vt:lpstr>Section 01 예외 처리(6)</vt:lpstr>
      <vt:lpstr>Section 01 예외 처리(7)</vt:lpstr>
      <vt:lpstr>저자 한마디 </vt:lpstr>
      <vt:lpstr>Section 01 예외 처리(8)</vt:lpstr>
      <vt:lpstr>Section 02 표준 입출력(1)</vt:lpstr>
      <vt:lpstr>Section 02 표준 입출력(2)</vt:lpstr>
      <vt:lpstr>Section 02 표준 입출력(3)</vt:lpstr>
      <vt:lpstr>Section 02 표준 입출력(4)</vt:lpstr>
      <vt:lpstr>Section 02 표준 입출력(5)</vt:lpstr>
      <vt:lpstr>Section 02 표준 입출력(6)</vt:lpstr>
      <vt:lpstr>Section 02 표준 입출력(7)</vt:lpstr>
      <vt:lpstr>Section 02 표준 입출력(8)</vt:lpstr>
      <vt:lpstr>Section 02 표준 입출력(9)</vt:lpstr>
      <vt:lpstr>Section 02 표준 입출력(10)</vt:lpstr>
      <vt:lpstr>저자 한마디 </vt:lpstr>
      <vt:lpstr>Section 03 파일 입출력(1)</vt:lpstr>
      <vt:lpstr>저자 한마디 </vt:lpstr>
      <vt:lpstr>Section 03 파일 입출력(2)</vt:lpstr>
      <vt:lpstr>Section 03 파일 입출력(3)</vt:lpstr>
      <vt:lpstr>Section 03 파일 입출력(4)</vt:lpstr>
      <vt:lpstr>Section 03 파일 입출력(5)</vt:lpstr>
      <vt:lpstr>Section 03 파일 입출력(6)</vt:lpstr>
      <vt:lpstr>Section 03 파일 입출력(7)</vt:lpstr>
      <vt:lpstr>Section 03 파일 입출력(8)</vt:lpstr>
      <vt:lpstr>Section 03 파일 입출력(9)</vt:lpstr>
      <vt:lpstr>Section 03 파일 입출력(10)</vt:lpstr>
      <vt:lpstr>Section 03 파일 입출력(11)</vt:lpstr>
      <vt:lpstr>Section 03 파일 입출력(12)</vt:lpstr>
      <vt:lpstr>Section 03 파일 입출력(13)</vt:lpstr>
      <vt:lpstr>Section 03 파일 입출력(14)</vt:lpstr>
      <vt:lpstr>Section 03 파일 입출력(15)</vt:lpstr>
      <vt:lpstr>Section 03 파일 입출력(16)</vt:lpstr>
      <vt:lpstr>Section 03 파일 입출력(17)</vt:lpstr>
      <vt:lpstr>Section 03 파일 입출력(18)</vt:lpstr>
      <vt:lpstr>Section 03 파일 입출력(19)</vt:lpstr>
      <vt:lpstr>Section 03 파일 입출력(20)</vt:lpstr>
      <vt:lpstr>Section 03 파일 입출력(21)</vt:lpstr>
      <vt:lpstr>Section 03 파일 입출력(22)</vt:lpstr>
      <vt:lpstr>Section 03 파일 입출력(23)</vt:lpstr>
      <vt:lpstr>Section 03 파일 입출력(24)</vt:lpstr>
      <vt:lpstr>저자 한마디 </vt:lpstr>
      <vt:lpstr>저자 한마디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218</cp:revision>
  <dcterms:created xsi:type="dcterms:W3CDTF">2012-07-23T02:34:37Z</dcterms:created>
  <dcterms:modified xsi:type="dcterms:W3CDTF">2016-02-23T13:29:43Z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