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53" y="332656"/>
            <a:ext cx="8935343" cy="627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855" y="548680"/>
            <a:ext cx="9152855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3999" cy="57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097231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624"/>
            <a:ext cx="9131100" cy="690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71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2089"/>
            <a:ext cx="9125703" cy="558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0" y="836712"/>
            <a:ext cx="9131240" cy="573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79343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74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0993"/>
            <a:ext cx="9144000" cy="66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5852"/>
            <a:ext cx="9144000" cy="579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525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7110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6216"/>
            <a:ext cx="9144000" cy="5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682" cy="587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9087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70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619" y="980729"/>
            <a:ext cx="9172619" cy="587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057287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1" y="476672"/>
            <a:ext cx="9144681" cy="587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02329" cy="58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화면 슬라이드 쇼(4:3)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308</cp:lastModifiedBy>
  <cp:revision>13</cp:revision>
  <dcterms:created xsi:type="dcterms:W3CDTF">2019-03-01T13:20:34Z</dcterms:created>
  <dcterms:modified xsi:type="dcterms:W3CDTF">2023-04-12T00:15:03Z</dcterms:modified>
</cp:coreProperties>
</file>